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CAACB-3870-5A34-B4DF-40A6AC4991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601DFF-B1C3-79D8-FA17-990DCEF594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3F98D-8A66-605F-C7F1-DD05B2DDE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3893-3442-415F-90DD-2C41098DE7BC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CD4D6-4E2C-4ED4-49C3-C5E962753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D2ED78-35C3-46D7-817E-F166045AF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BAFF-D6FD-4989-905D-538F31323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76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E24F6-4DFA-9329-E016-E7C70D895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1977DA-5B58-852C-466F-DD135541B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A6607-A70D-2677-34B8-41677E245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3893-3442-415F-90DD-2C41098DE7BC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B1F30-43FD-0ED5-DB2A-60910C800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F2146C-A245-BF9E-53AE-DF7DA512B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BAFF-D6FD-4989-905D-538F31323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50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2AAF53-BF4F-F7AF-7087-D55F2C731C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FFA336-1BD0-A811-5766-C3ECB3F75A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752FA-2E02-7541-4336-201DDB398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3893-3442-415F-90DD-2C41098DE7BC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51D24-E6D2-DE07-1E91-D1E719A2B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B03921-2B62-247D-26AA-35A40D61A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BAFF-D6FD-4989-905D-538F31323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54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306E9-DA82-C83C-BF80-C7F7DFE18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132A8-315E-5440-ED4B-19560E20C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B4162-B34C-8305-21F6-E72D1F2DF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3893-3442-415F-90DD-2C41098DE7BC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B3EAF-9C4C-4287-1AE8-19C48D212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2B6A4-AAFF-5FC9-0FBE-4F68FEE90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BAFF-D6FD-4989-905D-538F31323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99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A4859-01F4-B007-994B-A9CCB9C03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299749-6416-C769-EE37-EF77C0E71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756931-2F7B-6444-98F1-2DCD5E544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3893-3442-415F-90DD-2C41098DE7BC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0496F-51B7-D15D-0622-75C162397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638E8-3A71-18E5-7FD2-6FB898D7A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BAFF-D6FD-4989-905D-538F31323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826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DD16C-6866-F35E-07EA-E0350E083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FA278-4B03-E17E-6339-3D82908F60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F809B7-8D9A-739F-BF4B-6AFBBBC0F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C74FBA-415A-0B4E-2C31-A7886C3BD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3893-3442-415F-90DD-2C41098DE7BC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01E021-1E91-FA4A-DEDD-C288216E8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87252E-F079-F89F-4459-5B0ABD02D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BAFF-D6FD-4989-905D-538F31323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620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E0B12-EA32-FA6B-14B4-1540F7AC5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9BD616-B37C-F078-22AA-E8016A711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014917-4C93-1752-61F3-298D3DD2E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AA59B0-A612-B504-41C3-DC5403F63A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C74011-1DA3-5725-14D1-E004AEE421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79ACFF-923B-D683-03A5-72386344B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3893-3442-415F-90DD-2C41098DE7BC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6AE66B-A0D0-77F4-1D57-17AB4BD98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58B5B2-E0D2-1E6B-F9CA-7E40F255B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BAFF-D6FD-4989-905D-538F31323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021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92F09-2F00-164F-3772-58B993CFB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1438FA-5758-B2D2-5F44-92F19E1CE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3893-3442-415F-90DD-2C41098DE7BC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79F00B-3E04-EF4A-702B-2C33E21D4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C57AA0-AE91-9D94-B460-22DFB784F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BAFF-D6FD-4989-905D-538F31323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923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7AF17F-2C2C-915F-E45D-3519DEE86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3893-3442-415F-90DD-2C41098DE7BC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51F1E1-3730-7954-6883-993BCAFF3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485789-3971-5BBE-0817-DD88FA2D9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BAFF-D6FD-4989-905D-538F31323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663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F321D-673A-B756-FF1D-28A0084F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3850D-73B9-9A6A-5F58-F9E7B928F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A1827C-2633-D339-0B09-C96DD12550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5D6FDD-7BA1-D1AF-61DC-540EAA515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3893-3442-415F-90DD-2C41098DE7BC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DC8CA0-229A-CF7E-4569-B3F041029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9F3771-5DBF-2A44-FD2A-ABCE9E7DE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BAFF-D6FD-4989-905D-538F31323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796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53D06-9CBB-6474-3C99-18038E4BA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E99A7F-D1C8-8798-BBAC-0E6E150F84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25724-5F23-DC21-83A5-0960506BF0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EFDE33-75FA-B8AA-F7DE-2298451CE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3893-3442-415F-90DD-2C41098DE7BC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00E1E2-1D61-6A03-DB5F-174BA162F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C6D688-6D1E-D2FD-3DEE-5FED39E6B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BAFF-D6FD-4989-905D-538F31323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483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AEEA4C-788B-F2BE-57C2-F91EB7E9B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08CFAA-4738-0848-5F8B-1241CB634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B3DBD-CCD2-BFF3-ED06-4D9A58692D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BB3893-3442-415F-90DD-2C41098DE7BC}" type="datetimeFigureOut">
              <a:rPr lang="en-GB" smtClean="0"/>
              <a:t>15/07/2025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F935C-DDD1-E8AE-4C23-5279AFCCF7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B4BE2F-A4CD-65BA-9578-1D47BB841C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DCBAFF-D6FD-4989-905D-538F31323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10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oster for a craft workshop&#10;&#10;AI-generated content may be incorrect.">
            <a:extLst>
              <a:ext uri="{FF2B5EF4-FFF2-40B4-BE49-F238E27FC236}">
                <a16:creationId xmlns:a16="http://schemas.microsoft.com/office/drawing/2014/main" id="{ACD36718-F291-5609-24A2-C71CD2FCD0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7379" y="643466"/>
            <a:ext cx="3997241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081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CB6EE95EB1824C99DABC10AB11224F" ma:contentTypeVersion="16" ma:contentTypeDescription="Create a new document." ma:contentTypeScope="" ma:versionID="fefccdfef69b7714349a6c456fb06a44">
  <xsd:schema xmlns:xsd="http://www.w3.org/2001/XMLSchema" xmlns:xs="http://www.w3.org/2001/XMLSchema" xmlns:p="http://schemas.microsoft.com/office/2006/metadata/properties" xmlns:ns2="72d1ba4a-2420-4ca5-8406-322e4d3cea3c" xmlns:ns3="266ab0e3-dc37-4efe-a39d-c7bbf875d83b" targetNamespace="http://schemas.microsoft.com/office/2006/metadata/properties" ma:root="true" ma:fieldsID="33ab505618e22f7caf7574b43ce1bb6f" ns2:_="" ns3:_="">
    <xsd:import namespace="72d1ba4a-2420-4ca5-8406-322e4d3cea3c"/>
    <xsd:import namespace="266ab0e3-dc37-4efe-a39d-c7bbf875d8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d1ba4a-2420-4ca5-8406-322e4d3cea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956db86e-6238-4c23-8348-2ae8e555eb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6ab0e3-dc37-4efe-a39d-c7bbf875d83b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1f91414-257b-427e-a76f-959c1b7c7974}" ma:internalName="TaxCatchAll" ma:showField="CatchAllData" ma:web="266ab0e3-dc37-4efe-a39d-c7bbf875d8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2d1ba4a-2420-4ca5-8406-322e4d3cea3c">
      <Terms xmlns="http://schemas.microsoft.com/office/infopath/2007/PartnerControls"/>
    </lcf76f155ced4ddcb4097134ff3c332f>
    <TaxCatchAll xmlns="266ab0e3-dc37-4efe-a39d-c7bbf875d83b" xsi:nil="true"/>
  </documentManagement>
</p:properties>
</file>

<file path=customXml/itemProps1.xml><?xml version="1.0" encoding="utf-8"?>
<ds:datastoreItem xmlns:ds="http://schemas.openxmlformats.org/officeDocument/2006/customXml" ds:itemID="{B7808FBC-8610-499E-8403-EEE50DADF709}"/>
</file>

<file path=customXml/itemProps2.xml><?xml version="1.0" encoding="utf-8"?>
<ds:datastoreItem xmlns:ds="http://schemas.openxmlformats.org/officeDocument/2006/customXml" ds:itemID="{C7AF00D7-9CF7-4853-8201-72DFD196C19D}"/>
</file>

<file path=customXml/itemProps3.xml><?xml version="1.0" encoding="utf-8"?>
<ds:datastoreItem xmlns:ds="http://schemas.openxmlformats.org/officeDocument/2006/customXml" ds:itemID="{6C937F48-2DE8-4AD1-A183-669A409F5533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 Zanchetta</dc:creator>
  <cp:lastModifiedBy>M Zanchetta</cp:lastModifiedBy>
  <cp:revision>1</cp:revision>
  <dcterms:created xsi:type="dcterms:W3CDTF">2025-07-15T07:41:28Z</dcterms:created>
  <dcterms:modified xsi:type="dcterms:W3CDTF">2025-07-15T07:46:14Z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0x010100F4CB6EE95EB1824C99DABC10AB11224F</vt:lpwstr>
  </property>
</Properties>
</file>