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2" r:id="rId7"/>
    <p:sldId id="257" r:id="rId8"/>
    <p:sldId id="258" r:id="rId9"/>
    <p:sldId id="259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B085A-E6AA-571D-6A08-D540CB436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79C01-08A2-C550-C949-DD1A2CF947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CD4E9-53C8-A031-EAE1-EF5F4E268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93C2F-E20B-8F52-FE03-A1F6E889E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9BF31-1A7A-BB13-F5A4-53F7C8073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17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D566-26F5-059D-B5CC-464F0CD9A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0877C-0612-5603-F3B6-A17BA1502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D0211-6EC0-AA32-5578-2BF05B59C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EE4C1-8942-DB47-13B0-55ED8995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AEF4D-727C-C870-398B-8A446B2E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86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40C934-FB77-9982-89E6-028DDFFE0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9EC992-B5D5-AA55-9A1D-B07B6377C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35EA0-95C0-5C8D-3D6A-F9545F62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8E02F-57B2-CCBF-B6FE-D206B7D5B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C88A2-54B8-AEE4-AC8A-62B1033D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4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3EE7-8223-7EEB-BAF2-3954C11D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9A7CD-0F2F-F7C7-D3A3-F5EA286AA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5CCF8-0E80-7A1F-A759-87EF83D7C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BF2EF-B06E-7388-7923-95C06827D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D78B8-87C0-5851-B066-A61911BF3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39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F090-76E8-7929-B846-8F6F4B8D5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26841-2DE6-41D6-367A-C862C3276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6FB0B-8A0C-E5F5-8ED4-E1CB58E79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74445-8C3B-BDDD-CA82-61EBC0BFE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EF1A8-D674-758F-7FAA-819C2BFA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88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F6211-E235-5E9B-36AF-CF1F53091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937C7-55D3-771C-5CFC-95BA9B9FF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3F465-01DB-81A8-6D72-CEAF4DBD0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DC757-9E6A-5108-4E37-70B81D974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B8F82-3590-68F1-26F2-0DFCE0557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C95CC-2D68-AC59-B9C6-D695E3AA2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11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DAF04-29EA-868A-ADA5-2748B1EB8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B2E70-A2CB-FEF8-C650-98B83B920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F4326F-0F21-7622-BEE0-67BD3927A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871C2-095B-643D-695D-8B538FEF2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58EFEA-1C89-9899-0615-94A28C844C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4F70CE-9A2D-CEB9-8757-EF76F8CCB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C80B5D-4D66-6A1A-94C9-2876549C4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FD09FD-2CB1-E045-EF17-ABA4A9D43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97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94F8F-5129-7547-0AEC-048765A82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8941C1-677C-22A6-4B3D-3D7ACA20B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AC960D-C2F7-0448-598A-A4B902FA8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5A47A2-21A5-8BA4-349A-59390267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26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98D09F-5AB2-DC25-8349-75749C50C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3CC344-82AE-333A-3D54-F14443C85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9D1029-3FE5-A657-0718-B8A3870A5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31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228FF-0A56-0500-B405-32B3F6B8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F2299-DA84-9F40-5930-B22322ABD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A101E9-122B-89B0-90D5-81C176281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2EC1E4-4B94-DAD3-5D0A-99AEFB63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C3702-2206-690D-BAAD-A62DB0025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65621-34B2-196A-0705-47A7D4B5D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69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D324-A007-6557-BFAC-620898F77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DE7875-D056-A847-84A8-B7DB9CDF4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923BEC-D4BF-CD77-A1DE-6A8383D48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FFC2B-94A2-FC88-4AC1-5202516F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B99DE-A044-1A09-8214-44C0C8D7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408B4-DDEE-D00C-C358-27AA53C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22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124CD9-A366-00C1-47A5-571F2EB7B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86A23-29B2-A4F9-5F90-D13F5ACCA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BF368-3D63-B46D-C9E0-210982E716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6E80D8-22D8-4C93-ABF8-1ED8BDC9D4C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21F1A-A2B3-E819-A8D6-48F25F91E5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F107C-FA7F-6335-6125-AD1F786A31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2A0B63-9EE4-4231-A39A-61204F787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9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entenresources.co.uk/parent-portal/life-to-the-full-primary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05521-4D84-6F58-0FFA-6E0ECD4DF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473055"/>
          </a:xfrm>
        </p:spPr>
        <p:txBody>
          <a:bodyPr>
            <a:normAutofit/>
          </a:bodyPr>
          <a:lstStyle/>
          <a:p>
            <a:r>
              <a:rPr lang="en-GB" dirty="0"/>
              <a:t>Welcome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56830-5375-8694-D2BA-D436F6C9AA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66473"/>
            <a:ext cx="9144000" cy="2191327"/>
          </a:xfrm>
        </p:spPr>
        <p:txBody>
          <a:bodyPr/>
          <a:lstStyle/>
          <a:p>
            <a:r>
              <a:rPr lang="en-GB" sz="2400" dirty="0"/>
              <a:t>RSE/RHE– Relationship &amp; Sex/Health Education</a:t>
            </a:r>
          </a:p>
          <a:p>
            <a:r>
              <a:rPr lang="en-GB" dirty="0"/>
              <a:t>PSHE – Personal, Social &amp; Health Education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43ECA4-D224-544D-691D-37EAA6F4D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8287" y="3819525"/>
            <a:ext cx="1838325" cy="2667000"/>
          </a:xfrm>
          <a:prstGeom prst="rect">
            <a:avLst/>
          </a:prstGeo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D3C38454-23AC-ED13-AF92-DD66BE24D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43" y="4081535"/>
            <a:ext cx="50958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0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72933-077E-D727-AEE5-175A35072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RSHE?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69496-B346-3A5C-43C9-79BD8E69D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RSHE is the lifelong learning about physical, moral and emotional development.</a:t>
            </a:r>
          </a:p>
          <a:p>
            <a:endParaRPr lang="en-GB" dirty="0"/>
          </a:p>
          <a:p>
            <a:r>
              <a:rPr lang="en-GB" dirty="0"/>
              <a:t>It is the understanding of the importance of family life, stable &amp; loving relationships, respect, love &amp; care.</a:t>
            </a:r>
          </a:p>
          <a:p>
            <a:endParaRPr lang="en-GB" dirty="0"/>
          </a:p>
          <a:p>
            <a:r>
              <a:rPr lang="en-GB" dirty="0"/>
              <a:t>RSHE naturally overlaps with PSHE, RE and Science.</a:t>
            </a:r>
          </a:p>
          <a:p>
            <a:endParaRPr lang="en-GB" dirty="0"/>
          </a:p>
          <a:p>
            <a:r>
              <a:rPr lang="en-GB" i="1" dirty="0" err="1"/>
              <a:t>TenTen</a:t>
            </a:r>
            <a:r>
              <a:rPr lang="en-GB" i="1" dirty="0"/>
              <a:t> is the preferred resource directed by the Bishop.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90872D-AB82-A2A0-63DC-42B1391C3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025" y="3935286"/>
            <a:ext cx="188595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9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3F95D-4048-7BCC-5423-E04C637DA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3BC5-E6D1-CB68-1724-629F4EEF3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RSHE?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D5641-B6F6-7D1E-013B-F73CA11EE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Our key objective is the wellbeing and safety of every pupil. </a:t>
            </a:r>
          </a:p>
          <a:p>
            <a:endParaRPr lang="en-GB" dirty="0"/>
          </a:p>
          <a:p>
            <a:r>
              <a:rPr lang="en-GB" dirty="0"/>
              <a:t> We believe that parents/carers are the prime educators of their children.  </a:t>
            </a:r>
          </a:p>
          <a:p>
            <a:endParaRPr lang="en-GB" dirty="0"/>
          </a:p>
          <a:p>
            <a:r>
              <a:rPr lang="en-GB" dirty="0"/>
              <a:t>Our role is to support you in the education of your child and not to replace you.</a:t>
            </a:r>
          </a:p>
          <a:p>
            <a:endParaRPr lang="en-GB" i="1" dirty="0"/>
          </a:p>
          <a:p>
            <a:r>
              <a:rPr lang="en-GB" dirty="0"/>
              <a:t>The backgrounds of all pupils will be taken into account when planning lessons.</a:t>
            </a:r>
            <a:endParaRPr lang="en-GB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9239BA-ED0B-9638-54F6-1110C13FE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287" y="114724"/>
            <a:ext cx="1573700" cy="231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80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48951-EE53-AF96-D6B0-BE61ACF1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0806A89-77CA-3234-9CA0-B0AEEC896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2026"/>
            <a:ext cx="10515600" cy="52149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Life To The Full Primary – Ten </a:t>
            </a:r>
            <a:r>
              <a:rPr lang="en-GB" dirty="0" err="1">
                <a:hlinkClick r:id="rId2"/>
              </a:rPr>
              <a:t>Ten</a:t>
            </a:r>
            <a:r>
              <a:rPr lang="en-GB" dirty="0">
                <a:hlinkClick r:id="rId2"/>
              </a:rPr>
              <a:t> Resources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6686D7F-B0A9-A172-E03D-2CBA9C347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022" y="1690688"/>
            <a:ext cx="8801100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94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2BBD-7A4B-8727-0B25-066748789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D161A2-4924-A132-9790-93D752CFB5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4281" y="1739107"/>
            <a:ext cx="9921762" cy="435133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6BBD08B-A9AC-6573-59CE-717B4A96C1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56" y="276225"/>
            <a:ext cx="183832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5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4123A-79F5-43FC-BFAF-184C57C0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DE4F24-A862-8AAE-A56D-AE7600CB73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729" y="1325931"/>
            <a:ext cx="11506247" cy="5063387"/>
          </a:xfrm>
        </p:spPr>
      </p:pic>
    </p:spTree>
    <p:extLst>
      <p:ext uri="{BB962C8B-B14F-4D97-AF65-F5344CB8AC3E}">
        <p14:creationId xmlns:p14="http://schemas.microsoft.com/office/powerpoint/2010/main" val="1407204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6410E-423A-112D-85E9-7218B4DC6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7279F9-C63D-F3FA-1D5E-1BDBC6799D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7723" y="1665942"/>
            <a:ext cx="3284333" cy="3483383"/>
          </a:xfrm>
        </p:spPr>
      </p:pic>
    </p:spTree>
    <p:extLst>
      <p:ext uri="{BB962C8B-B14F-4D97-AF65-F5344CB8AC3E}">
        <p14:creationId xmlns:p14="http://schemas.microsoft.com/office/powerpoint/2010/main" val="2308654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CB6EE95EB1824C99DABC10AB11224F" ma:contentTypeVersion="15" ma:contentTypeDescription="Create a new document." ma:contentTypeScope="" ma:versionID="763cc76a1bf3b2b8c7547bc084c8ee76">
  <xsd:schema xmlns:xsd="http://www.w3.org/2001/XMLSchema" xmlns:xs="http://www.w3.org/2001/XMLSchema" xmlns:p="http://schemas.microsoft.com/office/2006/metadata/properties" xmlns:ns2="72d1ba4a-2420-4ca5-8406-322e4d3cea3c" xmlns:ns3="266ab0e3-dc37-4efe-a39d-c7bbf875d83b" targetNamespace="http://schemas.microsoft.com/office/2006/metadata/properties" ma:root="true" ma:fieldsID="a8978b793cd52629ec119d17e246bf72" ns2:_="" ns3:_="">
    <xsd:import namespace="72d1ba4a-2420-4ca5-8406-322e4d3cea3c"/>
    <xsd:import namespace="266ab0e3-dc37-4efe-a39d-c7bbf875d8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1ba4a-2420-4ca5-8406-322e4d3cea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56db86e-6238-4c23-8348-2ae8e555eb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ab0e3-dc37-4efe-a39d-c7bbf875d83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1f91414-257b-427e-a76f-959c1b7c7974}" ma:internalName="TaxCatchAll" ma:showField="CatchAllData" ma:web="266ab0e3-dc37-4efe-a39d-c7bbf875d8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d1ba4a-2420-4ca5-8406-322e4d3cea3c">
      <Terms xmlns="http://schemas.microsoft.com/office/infopath/2007/PartnerControls"/>
    </lcf76f155ced4ddcb4097134ff3c332f>
    <TaxCatchAll xmlns="266ab0e3-dc37-4efe-a39d-c7bbf875d83b"/>
  </documentManagement>
</p:properties>
</file>

<file path=customXml/itemProps1.xml><?xml version="1.0" encoding="utf-8"?>
<ds:datastoreItem xmlns:ds="http://schemas.openxmlformats.org/officeDocument/2006/customXml" ds:itemID="{64ECE23B-193A-47DE-9866-B3699AA8F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d1ba4a-2420-4ca5-8406-322e4d3cea3c"/>
    <ds:schemaRef ds:uri="266ab0e3-dc37-4efe-a39d-c7bbf875d8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080D70-412A-463C-8AD8-E167715004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80F62D-92D1-44C6-8896-74FABB355B0C}">
  <ds:schemaRefs>
    <ds:schemaRef ds:uri="72d1ba4a-2420-4ca5-8406-322e4d3cea3c"/>
    <ds:schemaRef ds:uri="266ab0e3-dc37-4efe-a39d-c7bbf875d83b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154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Wingdings</vt:lpstr>
      <vt:lpstr>Office Theme</vt:lpstr>
      <vt:lpstr>Welcome </vt:lpstr>
      <vt:lpstr>What is RSHE?</vt:lpstr>
      <vt:lpstr>What is RSHE?</vt:lpstr>
      <vt:lpstr>PowerPoint Presentation</vt:lpstr>
      <vt:lpstr>PowerPoint Presentation</vt:lpstr>
      <vt:lpstr>PowerPoint Presentation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 Walker</dc:creator>
  <cp:lastModifiedBy>D Walker</cp:lastModifiedBy>
  <cp:revision>1</cp:revision>
  <dcterms:created xsi:type="dcterms:W3CDTF">2025-01-20T16:32:15Z</dcterms:created>
  <dcterms:modified xsi:type="dcterms:W3CDTF">2025-01-20T17:12:19Z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0x010100F4CB6EE95EB1824C99DABC10AB11224F</vt:lpwstr>
  </property>
</Properties>
</file>