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78" r:id="rId15"/>
    <p:sldId id="280" r:id="rId16"/>
    <p:sldId id="282" r:id="rId17"/>
  </p:sldIdLst>
  <p:sldSz cx="10160000" cy="8861425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8" d="100"/>
          <a:sy n="88" d="100"/>
        </p:scale>
        <p:origin x="19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Jones" userId="10d5d71d-f618-4f8c-92cd-a03f506bd4b7" providerId="ADAL" clId="{98246065-A74B-4DB8-8CEB-B83B7131A17C}"/>
    <pc:docChg chg="custSel modSld">
      <pc:chgData name="Melissa Jones" userId="10d5d71d-f618-4f8c-92cd-a03f506bd4b7" providerId="ADAL" clId="{98246065-A74B-4DB8-8CEB-B83B7131A17C}" dt="2023-10-04T10:30:32.342" v="14" actId="27636"/>
      <pc:docMkLst>
        <pc:docMk/>
      </pc:docMkLst>
      <pc:sldChg chg="modSp mod">
        <pc:chgData name="Melissa Jones" userId="10d5d71d-f618-4f8c-92cd-a03f506bd4b7" providerId="ADAL" clId="{98246065-A74B-4DB8-8CEB-B83B7131A17C}" dt="2023-10-04T10:30:32.168" v="0" actId="27636"/>
        <pc:sldMkLst>
          <pc:docMk/>
          <pc:sldMk cId="0" sldId="260"/>
        </pc:sldMkLst>
        <pc:spChg chg="mod">
          <ac:chgData name="Melissa Jones" userId="10d5d71d-f618-4f8c-92cd-a03f506bd4b7" providerId="ADAL" clId="{98246065-A74B-4DB8-8CEB-B83B7131A17C}" dt="2023-10-04T10:30:32.168" v="0" actId="27636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213" v="1" actId="27636"/>
        <pc:sldMkLst>
          <pc:docMk/>
          <pc:sldMk cId="0" sldId="262"/>
        </pc:sldMkLst>
        <pc:spChg chg="mod">
          <ac:chgData name="Melissa Jones" userId="10d5d71d-f618-4f8c-92cd-a03f506bd4b7" providerId="ADAL" clId="{98246065-A74B-4DB8-8CEB-B83B7131A17C}" dt="2023-10-04T10:30:32.213" v="1" actId="27636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243" v="3" actId="27636"/>
        <pc:sldMkLst>
          <pc:docMk/>
          <pc:sldMk cId="0" sldId="264"/>
        </pc:sldMkLst>
        <pc:spChg chg="mod">
          <ac:chgData name="Melissa Jones" userId="10d5d71d-f618-4f8c-92cd-a03f506bd4b7" providerId="ADAL" clId="{98246065-A74B-4DB8-8CEB-B83B7131A17C}" dt="2023-10-04T10:30:32.233" v="2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Melissa Jones" userId="10d5d71d-f618-4f8c-92cd-a03f506bd4b7" providerId="ADAL" clId="{98246065-A74B-4DB8-8CEB-B83B7131A17C}" dt="2023-10-04T10:30:32.243" v="3" actId="27636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256" v="4" actId="27636"/>
        <pc:sldMkLst>
          <pc:docMk/>
          <pc:sldMk cId="0" sldId="266"/>
        </pc:sldMkLst>
        <pc:spChg chg="mod">
          <ac:chgData name="Melissa Jones" userId="10d5d71d-f618-4f8c-92cd-a03f506bd4b7" providerId="ADAL" clId="{98246065-A74B-4DB8-8CEB-B83B7131A17C}" dt="2023-10-04T10:30:32.256" v="4" actId="27636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278" v="6" actId="27636"/>
        <pc:sldMkLst>
          <pc:docMk/>
          <pc:sldMk cId="0" sldId="268"/>
        </pc:sldMkLst>
        <pc:spChg chg="mod">
          <ac:chgData name="Melissa Jones" userId="10d5d71d-f618-4f8c-92cd-a03f506bd4b7" providerId="ADAL" clId="{98246065-A74B-4DB8-8CEB-B83B7131A17C}" dt="2023-10-04T10:30:32.278" v="6" actId="27636"/>
          <ac:spMkLst>
            <pc:docMk/>
            <pc:sldMk cId="0" sldId="268"/>
            <ac:spMk id="2" creationId="{00000000-0000-0000-0000-000000000000}"/>
          </ac:spMkLst>
        </pc:spChg>
        <pc:spChg chg="mod">
          <ac:chgData name="Melissa Jones" userId="10d5d71d-f618-4f8c-92cd-a03f506bd4b7" providerId="ADAL" clId="{98246065-A74B-4DB8-8CEB-B83B7131A17C}" dt="2023-10-04T10:30:32.273" v="5" actId="27636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286" v="7" actId="27636"/>
        <pc:sldMkLst>
          <pc:docMk/>
          <pc:sldMk cId="0" sldId="270"/>
        </pc:sldMkLst>
        <pc:spChg chg="mod">
          <ac:chgData name="Melissa Jones" userId="10d5d71d-f618-4f8c-92cd-a03f506bd4b7" providerId="ADAL" clId="{98246065-A74B-4DB8-8CEB-B83B7131A17C}" dt="2023-10-04T10:30:32.286" v="7" actId="27636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304" v="8" actId="27636"/>
        <pc:sldMkLst>
          <pc:docMk/>
          <pc:sldMk cId="0" sldId="272"/>
        </pc:sldMkLst>
        <pc:spChg chg="mod">
          <ac:chgData name="Melissa Jones" userId="10d5d71d-f618-4f8c-92cd-a03f506bd4b7" providerId="ADAL" clId="{98246065-A74B-4DB8-8CEB-B83B7131A17C}" dt="2023-10-04T10:30:32.304" v="8" actId="27636"/>
          <ac:spMkLst>
            <pc:docMk/>
            <pc:sldMk cId="0" sldId="272"/>
            <ac:spMk id="2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313" v="10" actId="27636"/>
        <pc:sldMkLst>
          <pc:docMk/>
          <pc:sldMk cId="0" sldId="274"/>
        </pc:sldMkLst>
        <pc:spChg chg="mod">
          <ac:chgData name="Melissa Jones" userId="10d5d71d-f618-4f8c-92cd-a03f506bd4b7" providerId="ADAL" clId="{98246065-A74B-4DB8-8CEB-B83B7131A17C}" dt="2023-10-04T10:30:32.313" v="9" actId="27636"/>
          <ac:spMkLst>
            <pc:docMk/>
            <pc:sldMk cId="0" sldId="274"/>
            <ac:spMk id="3" creationId="{00000000-0000-0000-0000-000000000000}"/>
          </ac:spMkLst>
        </pc:spChg>
        <pc:spChg chg="mod">
          <ac:chgData name="Melissa Jones" userId="10d5d71d-f618-4f8c-92cd-a03f506bd4b7" providerId="ADAL" clId="{98246065-A74B-4DB8-8CEB-B83B7131A17C}" dt="2023-10-04T10:30:32.313" v="10" actId="27636"/>
          <ac:spMkLst>
            <pc:docMk/>
            <pc:sldMk cId="0" sldId="274"/>
            <ac:spMk id="15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322" v="12" actId="27636"/>
        <pc:sldMkLst>
          <pc:docMk/>
          <pc:sldMk cId="0" sldId="276"/>
        </pc:sldMkLst>
        <pc:spChg chg="mod">
          <ac:chgData name="Melissa Jones" userId="10d5d71d-f618-4f8c-92cd-a03f506bd4b7" providerId="ADAL" clId="{98246065-A74B-4DB8-8CEB-B83B7131A17C}" dt="2023-10-04T10:30:32.322" v="11" actId="27636"/>
          <ac:spMkLst>
            <pc:docMk/>
            <pc:sldMk cId="0" sldId="276"/>
            <ac:spMk id="2" creationId="{00000000-0000-0000-0000-000000000000}"/>
          </ac:spMkLst>
        </pc:spChg>
        <pc:spChg chg="mod">
          <ac:chgData name="Melissa Jones" userId="10d5d71d-f618-4f8c-92cd-a03f506bd4b7" providerId="ADAL" clId="{98246065-A74B-4DB8-8CEB-B83B7131A17C}" dt="2023-10-04T10:30:32.322" v="12" actId="27636"/>
          <ac:spMkLst>
            <pc:docMk/>
            <pc:sldMk cId="0" sldId="276"/>
            <ac:spMk id="4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332" v="13" actId="27636"/>
        <pc:sldMkLst>
          <pc:docMk/>
          <pc:sldMk cId="0" sldId="280"/>
        </pc:sldMkLst>
        <pc:spChg chg="mod">
          <ac:chgData name="Melissa Jones" userId="10d5d71d-f618-4f8c-92cd-a03f506bd4b7" providerId="ADAL" clId="{98246065-A74B-4DB8-8CEB-B83B7131A17C}" dt="2023-10-04T10:30:32.332" v="13" actId="27636"/>
          <ac:spMkLst>
            <pc:docMk/>
            <pc:sldMk cId="0" sldId="280"/>
            <ac:spMk id="2" creationId="{00000000-0000-0000-0000-000000000000}"/>
          </ac:spMkLst>
        </pc:spChg>
      </pc:sldChg>
      <pc:sldChg chg="modSp mod">
        <pc:chgData name="Melissa Jones" userId="10d5d71d-f618-4f8c-92cd-a03f506bd4b7" providerId="ADAL" clId="{98246065-A74B-4DB8-8CEB-B83B7131A17C}" dt="2023-10-04T10:30:32.342" v="14" actId="27636"/>
        <pc:sldMkLst>
          <pc:docMk/>
          <pc:sldMk cId="0" sldId="282"/>
        </pc:sldMkLst>
        <pc:spChg chg="mod">
          <ac:chgData name="Melissa Jones" userId="10d5d71d-f618-4f8c-92cd-a03f506bd4b7" providerId="ADAL" clId="{98246065-A74B-4DB8-8CEB-B83B7131A17C}" dt="2023-10-04T10:30:32.342" v="14" actId="27636"/>
          <ac:spMkLst>
            <pc:docMk/>
            <pc:sldMk cId="0" sldId="28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CE1A8B-6C99-4204-AE7B-AD7C9D556DC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908BDE-53B0-453B-8D42-9C93C657A7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7EEF5C-83C0-403C-A887-FDC8B36E6F8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89A03E-213D-43CE-A94F-CB3C7ED8EF5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12277-2F33-4CA9-BCC3-91C8E61659B5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40F9478-36D8-4A3F-8A4F-F014F0FFDE0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1A7E702-71AF-4A19-8ECA-ED110CF1DD2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4C2BF42-915C-47E7-9E76-F50FBD82E98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A01F433-9E69-4076-A4A8-D362FEBB330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BFFE497-1842-44D4-ACBB-6363A003594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5A622A-920D-43E3-8F67-E20F513F69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5-10:00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104900" y="1078103"/>
            <a:ext cx="8331200" cy="190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8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4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6400" b="1" i="0" u="none" strike="noStrike">
                <a:solidFill>
                  <a:srgbClr val="0000FF"/>
                </a:solidFill>
                <a:latin typeface="SassoonPrimaryInfant"/>
              </a:rPr>
              <a:t> Welcome to Year 2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2800" b="1" i="0" u="none" strike="noStrike">
                <a:solidFill>
                  <a:srgbClr val="0000FF"/>
                </a:solidFill>
                <a:latin typeface="SassoonPrimaryInfant"/>
              </a:rPr>
              <a:t>Parent information session</a:t>
            </a:r>
          </a:p>
        </p:txBody>
      </p:sp>
      <p:sp>
        <p:nvSpPr>
          <p:cNvPr id="3" name="New shape"/>
          <p:cNvSpPr/>
          <p:nvPr/>
        </p:nvSpPr>
        <p:spPr>
          <a:xfrm>
            <a:off x="317500" y="3783203"/>
            <a:ext cx="2970911" cy="21014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3581399" y="3821303"/>
            <a:ext cx="2824226" cy="20830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6705600" y="3834003"/>
            <a:ext cx="2816987" cy="20775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New shape"/>
          <p:cNvSpPr/>
          <p:nvPr/>
        </p:nvSpPr>
        <p:spPr>
          <a:xfrm>
            <a:off x="8001000" y="2411603"/>
            <a:ext cx="891667" cy="9041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New shape"/>
          <p:cNvSpPr/>
          <p:nvPr/>
        </p:nvSpPr>
        <p:spPr>
          <a:xfrm>
            <a:off x="1308100" y="2424303"/>
            <a:ext cx="918591" cy="8771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5-11:07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060700" y="579196"/>
            <a:ext cx="3967404" cy="886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0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6000" b="1" i="0" u="none" strike="noStrike">
                <a:solidFill>
                  <a:srgbClr val="0000FF"/>
                </a:solidFill>
                <a:latin typeface="SassoonPrimaryInfant"/>
              </a:rPr>
              <a:t>Homework</a:t>
            </a:r>
          </a:p>
        </p:txBody>
      </p:sp>
      <p:sp>
        <p:nvSpPr>
          <p:cNvPr id="3" name="New shape"/>
          <p:cNvSpPr/>
          <p:nvPr/>
        </p:nvSpPr>
        <p:spPr>
          <a:xfrm>
            <a:off x="137397" y="1548674"/>
            <a:ext cx="9783597" cy="1437544"/>
          </a:xfrm>
          <a:custGeom>
            <a:avLst/>
            <a:gdLst/>
            <a:ahLst/>
            <a:cxnLst/>
            <a:rect l="l" t="t" r="r" b="b"/>
            <a:pathLst>
              <a:path w="9783597" h="1437543">
                <a:moveTo>
                  <a:pt x="1630597" y="0"/>
                </a:moveTo>
                <a:lnTo>
                  <a:pt x="8315367" y="0"/>
                </a:lnTo>
                <a:lnTo>
                  <a:pt x="8771930" y="16720"/>
                </a:lnTo>
                <a:lnTo>
                  <a:pt x="9179926" y="52607"/>
                </a:lnTo>
                <a:lnTo>
                  <a:pt x="9408903" y="86252"/>
                </a:lnTo>
                <a:lnTo>
                  <a:pt x="9653147" y="146201"/>
                </a:lnTo>
                <a:lnTo>
                  <a:pt x="9735023" y="189224"/>
                </a:lnTo>
                <a:lnTo>
                  <a:pt x="9766945" y="213286"/>
                </a:lnTo>
                <a:lnTo>
                  <a:pt x="9783597" y="239590"/>
                </a:lnTo>
                <a:lnTo>
                  <a:pt x="9783597" y="1197952"/>
                </a:lnTo>
                <a:lnTo>
                  <a:pt x="9766945" y="1209982"/>
                </a:lnTo>
                <a:lnTo>
                  <a:pt x="9735023" y="1245871"/>
                </a:lnTo>
                <a:lnTo>
                  <a:pt x="9653147" y="1288895"/>
                </a:lnTo>
                <a:lnTo>
                  <a:pt x="9408903" y="1348844"/>
                </a:lnTo>
                <a:lnTo>
                  <a:pt x="9179926" y="1382488"/>
                </a:lnTo>
                <a:lnTo>
                  <a:pt x="8771930" y="1418375"/>
                </a:lnTo>
                <a:lnTo>
                  <a:pt x="8315367" y="1435096"/>
                </a:lnTo>
                <a:lnTo>
                  <a:pt x="8152995" y="1437543"/>
                </a:lnTo>
                <a:lnTo>
                  <a:pt x="1630597" y="1437543"/>
                </a:lnTo>
                <a:lnTo>
                  <a:pt x="995011" y="1418375"/>
                </a:lnTo>
                <a:lnTo>
                  <a:pt x="587014" y="1382488"/>
                </a:lnTo>
                <a:lnTo>
                  <a:pt x="359425" y="1348844"/>
                </a:lnTo>
                <a:lnTo>
                  <a:pt x="113794" y="1288895"/>
                </a:lnTo>
                <a:lnTo>
                  <a:pt x="33305" y="1245871"/>
                </a:lnTo>
                <a:lnTo>
                  <a:pt x="0" y="1222014"/>
                </a:lnTo>
                <a:lnTo>
                  <a:pt x="0" y="213286"/>
                </a:lnTo>
                <a:lnTo>
                  <a:pt x="33305" y="189224"/>
                </a:lnTo>
                <a:lnTo>
                  <a:pt x="113794" y="146201"/>
                </a:lnTo>
                <a:lnTo>
                  <a:pt x="359425" y="86252"/>
                </a:lnTo>
                <a:lnTo>
                  <a:pt x="587014" y="52607"/>
                </a:lnTo>
                <a:lnTo>
                  <a:pt x="995011" y="16720"/>
                </a:lnTo>
                <a:lnTo>
                  <a:pt x="1451582" y="0"/>
                </a:lnTo>
                <a:close/>
              </a:path>
            </a:pathLst>
          </a:custGeom>
          <a:solidFill>
            <a:srgbClr val="FFD700"/>
          </a:solidFill>
          <a:ln w="38100" cap="rnd">
            <a:solidFill>
              <a:srgbClr val="00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381000" y="1531696"/>
            <a:ext cx="9474200" cy="638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5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SassoonPrimaryInfant"/>
              </a:rPr>
              <a:t>Mathletics and Spellings will be set on a </a:t>
            </a:r>
            <a:r>
              <a:rPr sz="3600" b="1" i="0" u="sng" strike="noStrike">
                <a:solidFill>
                  <a:srgbClr val="000000"/>
                </a:solidFill>
                <a:latin typeface="SassoonPrimaryInfant"/>
              </a:rPr>
              <a:t>Friday</a:t>
            </a:r>
            <a:r>
              <a:rPr sz="3600" b="0" i="0" u="sng" strike="noStrike">
                <a:solidFill>
                  <a:srgbClr val="000000"/>
                </a:solidFill>
                <a:latin typeface="SassoonPrimaryInfant"/>
              </a:rPr>
              <a:t>.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SassoonPrimaryInfant"/>
              </a:rPr>
              <a:t>These are all online activities and the logins can be found in the cover of your childs reading record. 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SassoonPrimaryInfant"/>
              </a:rPr>
              <a:t>Spelling quizzes will be on a </a:t>
            </a:r>
            <a:r>
              <a:rPr sz="3600" b="1" i="0" u="sng" strike="noStrike">
                <a:solidFill>
                  <a:srgbClr val="000000"/>
                </a:solidFill>
                <a:latin typeface="SassoonPrimaryInfant"/>
              </a:rPr>
              <a:t>Thursday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SassoonPrimaryInfant"/>
              </a:rPr>
              <a:t>It is also an expectation that a child reads </a:t>
            </a:r>
            <a:r>
              <a:rPr sz="3600" b="1" i="0" u="sng" strike="noStrike">
                <a:solidFill>
                  <a:srgbClr val="000000"/>
                </a:solidFill>
                <a:latin typeface="SassoonPrimaryInfant"/>
              </a:rPr>
              <a:t>every day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 15-16:14"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1000" y="1840103"/>
            <a:ext cx="9372600" cy="599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8-09:51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844800" y="506603"/>
            <a:ext cx="4206468" cy="122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875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84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8400" b="1" i="0" u="none" strike="noStrike">
                <a:solidFill>
                  <a:srgbClr val="0000FF"/>
                </a:solidFill>
                <a:latin typeface="SassoonPrimaryInfant"/>
              </a:rPr>
              <a:t>E-safety</a:t>
            </a:r>
          </a:p>
        </p:txBody>
      </p:sp>
      <p:sp>
        <p:nvSpPr>
          <p:cNvPr id="3" name="New shape"/>
          <p:cNvSpPr/>
          <p:nvPr/>
        </p:nvSpPr>
        <p:spPr>
          <a:xfrm>
            <a:off x="8470900" y="773303"/>
            <a:ext cx="1150620" cy="11506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-241300" y="506603"/>
            <a:ext cx="1917319" cy="11332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863600" y="2259203"/>
            <a:ext cx="9004300" cy="440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800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We teach e-safety explicitly and implicitly. </a:t>
            </a:r>
          </a:p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We ask you to think about:</a:t>
            </a:r>
          </a:p>
          <a:p>
            <a:pPr lvl="0" algn="l">
              <a:buNone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endParaRPr sz="2600" b="0" i="0" u="none" strike="noStrike">
              <a:solidFill>
                <a:srgbClr val="000000"/>
              </a:solidFill>
              <a:latin typeface="Tahoma"/>
            </a:endParaRPr>
          </a:p>
          <a:p>
            <a:pPr marL="457200" lvl="0" indent="-45720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har char="•"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age-appropriate apps -  please monitor</a:t>
            </a:r>
          </a:p>
          <a:p>
            <a:pPr marL="457200" lvl="0" indent="-45720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har char="•"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parental controls on phones, IPad, computers, laptops, play stations…</a:t>
            </a:r>
          </a:p>
          <a:p>
            <a:pPr marL="457200" lvl="0" indent="-45720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har char="•"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children being with an adult/in view when using devices</a:t>
            </a:r>
          </a:p>
          <a:p>
            <a:pPr marL="457200" lvl="0" indent="-45720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har char="•"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children should not use their name, address, phone number or any personal details on any websites</a:t>
            </a:r>
          </a:p>
          <a:p>
            <a:pPr marL="457200" lvl="0" indent="-45720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har char="•"/>
              <a:defRPr sz="2600" b="0" i="0" u="none" strike="noStrike">
                <a:solidFill>
                  <a:srgbClr val="000000"/>
                </a:solidFill>
                <a:latin typeface="Tahoma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Tahoma"/>
              </a:rPr>
              <a:t>children should not be identifiable (i.e. uniform, photos etc).</a:t>
            </a:r>
          </a:p>
        </p:txBody>
      </p:sp>
      <p:sp>
        <p:nvSpPr>
          <p:cNvPr id="6" name="New shape"/>
          <p:cNvSpPr/>
          <p:nvPr/>
        </p:nvSpPr>
        <p:spPr>
          <a:xfrm>
            <a:off x="6921500" y="1217803"/>
            <a:ext cx="1196594" cy="5457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New shape"/>
          <p:cNvSpPr/>
          <p:nvPr/>
        </p:nvSpPr>
        <p:spPr>
          <a:xfrm>
            <a:off x="1644650" y="1154303"/>
            <a:ext cx="1067435" cy="57975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5-17:19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092200" y="519303"/>
            <a:ext cx="8229600" cy="153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83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8300" b="1" i="0" u="none" strike="noStrike">
                <a:solidFill>
                  <a:srgbClr val="0000FF"/>
                </a:solidFill>
                <a:latin typeface="SassoonPrimaryInfant"/>
              </a:rPr>
              <a:t>Any Questions?</a:t>
            </a:r>
          </a:p>
        </p:txBody>
      </p:sp>
      <p:sp>
        <p:nvSpPr>
          <p:cNvPr id="3" name="New shape"/>
          <p:cNvSpPr/>
          <p:nvPr/>
        </p:nvSpPr>
        <p:spPr>
          <a:xfrm>
            <a:off x="635000" y="2614803"/>
            <a:ext cx="8966200" cy="225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Arial"/>
              </a:rPr>
              <a:t>Remember you can approach us at hand over at the end of the day if you have any questions. We are looking forward to a fantastic year!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 10-12:00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120900" y="709803"/>
            <a:ext cx="5831942" cy="1040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71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7100" b="1" i="0" u="none" strike="noStrike">
                <a:solidFill>
                  <a:srgbClr val="0000FF"/>
                </a:solidFill>
                <a:latin typeface="SassoonPrimaryInfant"/>
              </a:rPr>
              <a:t>Introductions</a:t>
            </a:r>
          </a:p>
        </p:txBody>
      </p:sp>
      <p:sp>
        <p:nvSpPr>
          <p:cNvPr id="3" name="New shape"/>
          <p:cNvSpPr/>
          <p:nvPr/>
        </p:nvSpPr>
        <p:spPr>
          <a:xfrm>
            <a:off x="8547100" y="722503"/>
            <a:ext cx="1396492" cy="14145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139700" y="722503"/>
            <a:ext cx="1377569" cy="13190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1003300" y="2602103"/>
            <a:ext cx="8953500" cy="2129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7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Arial"/>
              </a:rPr>
              <a:t>Mrs Gray teaches Swallows class. 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Arial"/>
              </a:rPr>
              <a:t>Miss Bellapaisiotou teaches Swift class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Arial"/>
              </a:rPr>
              <a:t>We currently have a shared teaching assistant called Mrs Cochrane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 10-12:05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800100" y="667601"/>
            <a:ext cx="6926707" cy="1030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70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7000" b="1" i="0" u="none" strike="noStrike">
                <a:solidFill>
                  <a:srgbClr val="0000FF"/>
                </a:solidFill>
                <a:latin typeface="SassoonPrimaryInfant"/>
              </a:rPr>
              <a:t>What is needed:</a:t>
            </a:r>
          </a:p>
        </p:txBody>
      </p:sp>
      <p:sp>
        <p:nvSpPr>
          <p:cNvPr id="3" name="New shape"/>
          <p:cNvSpPr/>
          <p:nvPr/>
        </p:nvSpPr>
        <p:spPr>
          <a:xfrm>
            <a:off x="7975600" y="299301"/>
            <a:ext cx="1780540" cy="14749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406400" y="4503001"/>
            <a:ext cx="9499600" cy="3564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6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Children must come to school in their PE kit on games days - Wednesday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P.E lessons will happen on....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Swallows- Monday AM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Swifts - Tuesday AM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On this day, your child will need to bring their PE kit to school </a:t>
            </a:r>
            <a:r>
              <a:rPr sz="2600" b="1" i="0" u="sng" strike="noStrike">
                <a:solidFill>
                  <a:srgbClr val="000000"/>
                </a:solidFill>
                <a:latin typeface="Arial"/>
              </a:rPr>
              <a:t>in their bag</a:t>
            </a: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 as we are changing at school for this session.</a:t>
            </a:r>
          </a:p>
        </p:txBody>
      </p:sp>
      <p:sp>
        <p:nvSpPr>
          <p:cNvPr id="5" name="New shape"/>
          <p:cNvSpPr/>
          <p:nvPr/>
        </p:nvSpPr>
        <p:spPr>
          <a:xfrm>
            <a:off x="419100" y="2420201"/>
            <a:ext cx="9105900" cy="220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Children </a:t>
            </a:r>
            <a:r>
              <a:rPr sz="2600" b="1" i="0" u="sng" strike="noStrike">
                <a:solidFill>
                  <a:srgbClr val="000000"/>
                </a:solidFill>
                <a:latin typeface="Arial"/>
              </a:rPr>
              <a:t>must</a:t>
            </a: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 bring a water bottle, their book bag and a coat to school. 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Reading books and journals must also be returned </a:t>
            </a:r>
            <a:r>
              <a:rPr sz="2600" b="1" i="0" u="sng" strike="noStrike">
                <a:solidFill>
                  <a:srgbClr val="000000"/>
                </a:solidFill>
                <a:latin typeface="Arial"/>
              </a:rPr>
              <a:t>daily</a:t>
            </a:r>
          </a:p>
          <a:p>
            <a:pPr lvl="0" algn="ctr"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endParaRPr sz="2600" b="1" i="0" u="sng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 10-12:05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308100" y="298145"/>
            <a:ext cx="7365451" cy="103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71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7100" b="1" i="0" u="none" strike="noStrike">
                <a:solidFill>
                  <a:srgbClr val="0000FF"/>
                </a:solidFill>
                <a:latin typeface="SassoonPrimaryInfant"/>
              </a:rPr>
              <a:t>Trips for the year</a:t>
            </a:r>
          </a:p>
        </p:txBody>
      </p:sp>
      <p:sp>
        <p:nvSpPr>
          <p:cNvPr id="3" name="New shape"/>
          <p:cNvSpPr/>
          <p:nvPr/>
        </p:nvSpPr>
        <p:spPr>
          <a:xfrm>
            <a:off x="419100" y="2177745"/>
            <a:ext cx="9105900" cy="613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82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There are 3 trips planned for the year...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1x local and of no cost (Alice Holt)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1x local with a small charge  (Farnham Museum)</a:t>
            </a: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1x Trip further afield (Arundel Castle)</a:t>
            </a:r>
          </a:p>
          <a:p>
            <a:pPr lvl="0" algn="ctr"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endParaRPr sz="2600" b="0" i="0" u="none" strike="noStrike">
              <a:solidFill>
                <a:srgbClr val="000000"/>
              </a:solidFill>
              <a:latin typeface="Arial"/>
            </a:endParaRP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This gives us a great opportunity to further explore our local area, and also strengthen our curriculum offerings. </a:t>
            </a:r>
          </a:p>
          <a:p>
            <a:pPr lvl="0" algn="ctr"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endParaRPr sz="2600" b="0" i="0" u="none" strike="noStrike">
              <a:solidFill>
                <a:srgbClr val="000000"/>
              </a:solidFill>
              <a:latin typeface="Arial"/>
            </a:endParaRPr>
          </a:p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We </a:t>
            </a:r>
            <a:r>
              <a:rPr sz="2600" b="1" i="0" u="sng" strike="noStrike">
                <a:solidFill>
                  <a:srgbClr val="000000"/>
                </a:solidFill>
                <a:latin typeface="Arial"/>
              </a:rPr>
              <a:t>always</a:t>
            </a:r>
            <a:r>
              <a:rPr sz="2600" b="0" i="0" u="none" strike="noStrike">
                <a:solidFill>
                  <a:srgbClr val="000000"/>
                </a:solidFill>
                <a:latin typeface="Arial"/>
              </a:rPr>
              <a:t> need adult helpers, so please do reach out if you think you can support us on any of these trips.</a:t>
            </a:r>
          </a:p>
          <a:p>
            <a:pPr lvl="0" algn="ctr"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endParaRPr sz="2600" b="0" i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g 31-12:36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 rot="6982200">
            <a:off x="8295329" y="5224752"/>
            <a:ext cx="1697228" cy="16971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 rot="20719200">
            <a:off x="7747014" y="214802"/>
            <a:ext cx="1553845" cy="15538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342900" y="481521"/>
            <a:ext cx="5422214" cy="1299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6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4600" b="1" i="0" u="none" strike="noStrike">
                <a:solidFill>
                  <a:srgbClr val="0000FF"/>
                </a:solidFill>
                <a:latin typeface="SassoonPrimaryInfant"/>
              </a:rPr>
              <a:t>Reading is the key!</a:t>
            </a:r>
          </a:p>
          <a:p>
            <a:pPr lvl="0" algn="l">
              <a:buNone/>
              <a:defRPr sz="2700" b="0" i="0" u="none" strike="noStrike">
                <a:solidFill>
                  <a:srgbClr val="000000"/>
                </a:solidFill>
                <a:latin typeface="Arial"/>
              </a:defRPr>
            </a:pPr>
            <a:endParaRPr sz="4600" b="1" i="0" u="none" strike="noStrike">
              <a:solidFill>
                <a:srgbClr val="0000FF"/>
              </a:solidFill>
              <a:latin typeface="SassoonPrimaryInfant"/>
            </a:endParaRPr>
          </a:p>
        </p:txBody>
      </p:sp>
      <p:sp>
        <p:nvSpPr>
          <p:cNvPr id="5" name="New shape"/>
          <p:cNvSpPr/>
          <p:nvPr/>
        </p:nvSpPr>
        <p:spPr>
          <a:xfrm rot="934200">
            <a:off x="8362967" y="1427673"/>
            <a:ext cx="1553210" cy="19480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New shape"/>
          <p:cNvSpPr/>
          <p:nvPr/>
        </p:nvSpPr>
        <p:spPr>
          <a:xfrm>
            <a:off x="7264400" y="6260021"/>
            <a:ext cx="1190625" cy="180276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New shape"/>
          <p:cNvSpPr/>
          <p:nvPr/>
        </p:nvSpPr>
        <p:spPr>
          <a:xfrm rot="850200">
            <a:off x="8229583" y="3148534"/>
            <a:ext cx="1864995" cy="18649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495300" y="1497521"/>
            <a:ext cx="6972300" cy="592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7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Arial"/>
              </a:rPr>
              <a:t>Children will continue reading books from our new reading scheme: Read Write Inc. Their books will get changed every three school days. These books should be read and discussed daily.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b="0" i="0" u="none" strike="noStrike">
                <a:solidFill>
                  <a:srgbClr val="000000"/>
                </a:solidFill>
                <a:latin typeface="Arial"/>
              </a:rPr>
              <a:t>We will assess their reading each term. We also encourage sharing stories as a family.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5-11:03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92100" y="-127000"/>
            <a:ext cx="3352318" cy="1110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76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7600" b="1" i="0" u="none" strike="noStrike">
                <a:solidFill>
                  <a:srgbClr val="0000FF"/>
                </a:solidFill>
                <a:latin typeface="SassoonPrimaryInfant"/>
              </a:rPr>
              <a:t>Writing</a:t>
            </a:r>
          </a:p>
        </p:txBody>
      </p:sp>
      <p:sp>
        <p:nvSpPr>
          <p:cNvPr id="3" name="New shape"/>
          <p:cNvSpPr/>
          <p:nvPr/>
        </p:nvSpPr>
        <p:spPr>
          <a:xfrm>
            <a:off x="393700" y="1397000"/>
            <a:ext cx="8940800" cy="485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lvl="0" indent="-457200" algn="ctr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Children need to form letters in print correctly</a:t>
            </a:r>
          </a:p>
          <a:p>
            <a:pPr marL="457200" lvl="0" indent="-457200" algn="ctr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We expect that children use full stops, capital letters and finger spaces with fluency. </a:t>
            </a:r>
          </a:p>
          <a:p>
            <a:pPr marL="457200" lvl="0" indent="-457200" algn="ctr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We also challenge them to use others forms of punctuation</a:t>
            </a:r>
          </a:p>
          <a:p>
            <a:pPr marL="457200" lvl="0" indent="-457200" algn="ctr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We focus on expanding vocabulary and sentence structure including adjectives, conjunctions and adverbs</a:t>
            </a:r>
          </a:p>
          <a:p>
            <a:pPr marL="457200" lvl="0" indent="-457200" algn="ctr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 Focussing upon editing in Summer term</a:t>
            </a:r>
          </a:p>
        </p:txBody>
      </p:sp>
      <p:sp>
        <p:nvSpPr>
          <p:cNvPr id="4" name="New shape"/>
          <p:cNvSpPr/>
          <p:nvPr/>
        </p:nvSpPr>
        <p:spPr>
          <a:xfrm>
            <a:off x="7823200" y="6642100"/>
            <a:ext cx="2065274" cy="18387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5-10:09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152900" y="532003"/>
            <a:ext cx="2667533" cy="106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6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6600" b="1" i="0" u="none" strike="noStrike">
                <a:solidFill>
                  <a:srgbClr val="0000FF"/>
                </a:solidFill>
                <a:latin typeface="SassoonPrimaryInfant"/>
              </a:rPr>
              <a:t>Maths</a:t>
            </a:r>
          </a:p>
        </p:txBody>
      </p:sp>
      <p:sp>
        <p:nvSpPr>
          <p:cNvPr id="3" name="New shape"/>
          <p:cNvSpPr/>
          <p:nvPr/>
        </p:nvSpPr>
        <p:spPr>
          <a:xfrm>
            <a:off x="495300" y="2106803"/>
            <a:ext cx="9626600" cy="452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72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Place value needs to be secure</a:t>
            </a:r>
          </a:p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Basic counting forwards and backwards up to 100</a:t>
            </a:r>
          </a:p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Master number bonds to 10 and 20 </a:t>
            </a:r>
          </a:p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Be able to count in 2s, 5s, 10s then 3s</a:t>
            </a:r>
          </a:p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Expose children to telling the time</a:t>
            </a:r>
          </a:p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Methods taught - number lines, partitioning, grouping</a:t>
            </a:r>
          </a:p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Mathletics - used in class and as homework </a:t>
            </a:r>
          </a:p>
          <a:p>
            <a:pPr lvl="0" algn="ctr">
              <a:buNone/>
              <a:defRPr sz="2800" b="1" i="0" u="none" strike="noStrike">
                <a:solidFill>
                  <a:srgbClr val="800080"/>
                </a:solidFill>
                <a:latin typeface="SassoonPrimaryInfant"/>
              </a:defRPr>
            </a:pPr>
            <a:endParaRPr sz="2800" b="0" i="0" u="none" strike="noStrike">
              <a:solidFill>
                <a:srgbClr val="000000"/>
              </a:solidFill>
              <a:latin typeface="SassoonPrimaryInfant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54000" y="620903"/>
            <a:ext cx="3674110" cy="10083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7188200" y="798703"/>
            <a:ext cx="2493010" cy="11353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New shape"/>
          <p:cNvSpPr/>
          <p:nvPr/>
        </p:nvSpPr>
        <p:spPr>
          <a:xfrm>
            <a:off x="7518400" y="3364103"/>
            <a:ext cx="1822323" cy="133629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l 15-10:09"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152900" y="-44564"/>
            <a:ext cx="2667533" cy="106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600" b="1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6600" b="1" i="0" u="none" strike="noStrike">
                <a:solidFill>
                  <a:srgbClr val="0000FF"/>
                </a:solidFill>
                <a:latin typeface="SassoonPrimaryInfant"/>
              </a:rPr>
              <a:t>Maths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44336"/>
            <a:ext cx="3674110" cy="10083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7188200" y="222136"/>
            <a:ext cx="2493010" cy="11353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482600" y="1428636"/>
            <a:ext cx="9484360" cy="702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8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lvl="0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Mastery to 10 is really important so encouraging children to experiment with a variety of a different number sentences that don't breach 20 is really important </a:t>
            </a:r>
          </a:p>
          <a:p>
            <a:pPr marL="914400" lvl="1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&gt;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e.g. 6 + 4 = 10</a:t>
            </a:r>
          </a:p>
          <a:p>
            <a:pPr marL="914400" lvl="1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&gt;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With understanding of place value children will then be able to do 60 + 40 = 100.</a:t>
            </a:r>
          </a:p>
          <a:p>
            <a:pPr marL="914400" lvl="1" indent="-457200" algn="l">
              <a:buChar char="&gt;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endParaRPr sz="2800" b="0" i="0" u="none" strike="noStrike">
              <a:solidFill>
                <a:srgbClr val="000000"/>
              </a:solidFill>
              <a:latin typeface="SassoonPrimaryInfant"/>
            </a:endParaRPr>
          </a:p>
          <a:p>
            <a:pPr marL="914400" lvl="1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&gt;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Please find opportunities to drip feed maths through everyday life :</a:t>
            </a:r>
          </a:p>
          <a:p>
            <a:pPr marL="1371600" lvl="2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-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Telling the time to the hour</a:t>
            </a:r>
          </a:p>
          <a:p>
            <a:pPr marL="1371600" lvl="2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-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Reading numbers on houses</a:t>
            </a:r>
          </a:p>
          <a:p>
            <a:pPr marL="1371600" lvl="2" indent="-457200" algn="l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-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SassoonPrimaryInfant"/>
              </a:rPr>
              <a:t>Buying things using change</a:t>
            </a:r>
          </a:p>
          <a:p>
            <a:pPr marL="914400" lvl="1" indent="-457200" algn="l">
              <a:buChar char="&gt;"/>
              <a:defRPr sz="2800" b="0" i="0" u="none" strike="noStrike">
                <a:solidFill>
                  <a:srgbClr val="000000"/>
                </a:solidFill>
                <a:latin typeface="SassoonPrimaryInfant"/>
              </a:defRPr>
            </a:pPr>
            <a:endParaRPr sz="2800" b="0" i="0" u="none" strike="noStrike">
              <a:solidFill>
                <a:srgbClr val="000000"/>
              </a:solidFill>
              <a:latin typeface="SassoonPrimaryInfan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 3-8:04 PM"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04800" y="646303"/>
            <a:ext cx="8877935" cy="85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800" b="0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4800" b="0" i="0" u="none" strike="noStrike">
                <a:solidFill>
                  <a:srgbClr val="0000FF"/>
                </a:solidFill>
                <a:latin typeface="SassoonPrimaryInfant"/>
              </a:rPr>
              <a:t>Maths Mastery Approach</a:t>
            </a:r>
          </a:p>
        </p:txBody>
      </p:sp>
      <p:sp>
        <p:nvSpPr>
          <p:cNvPr id="3" name="New shape"/>
          <p:cNvSpPr/>
          <p:nvPr/>
        </p:nvSpPr>
        <p:spPr>
          <a:xfrm>
            <a:off x="419100" y="1624203"/>
            <a:ext cx="7774585" cy="23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7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5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3500" b="0" i="0" u="none" strike="noStrike">
                <a:solidFill>
                  <a:srgbClr val="000000"/>
                </a:solidFill>
                <a:latin typeface="SassoonPrimaryInfant"/>
              </a:rPr>
              <a:t>Concrete - Pictorial - Abstract</a:t>
            </a:r>
          </a:p>
          <a:p>
            <a:pPr lvl="0" algn="l">
              <a:buNone/>
              <a:defRPr sz="1100" b="0" i="0" u="none" strike="noStrike">
                <a:solidFill>
                  <a:srgbClr val="000000"/>
                </a:solidFill>
                <a:latin typeface="SassoonPrimaryInfant"/>
              </a:defRPr>
            </a:pPr>
            <a:endParaRPr sz="3500" b="0" i="0" u="none" strike="noStrike">
              <a:solidFill>
                <a:srgbClr val="000000"/>
              </a:solidFill>
              <a:latin typeface="SassoonPrimaryInfant"/>
            </a:endParaRPr>
          </a:p>
          <a:p>
            <a:pPr lvl="0" algn="l">
              <a:buNone/>
              <a:defRPr sz="3500" b="0" i="0" u="none" strike="noStrike">
                <a:solidFill>
                  <a:srgbClr val="000000"/>
                </a:solidFill>
                <a:latin typeface="SassoonPrimaryInfant"/>
              </a:defRPr>
            </a:pPr>
            <a:endParaRPr sz="3500" b="0" i="0" u="none" strike="noStrike">
              <a:solidFill>
                <a:srgbClr val="000000"/>
              </a:solidFill>
              <a:latin typeface="SassoonPrimaryInfant"/>
            </a:endParaRP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500" b="0" i="0" u="none" strike="noStrike">
                <a:solidFill>
                  <a:srgbClr val="000000"/>
                </a:solidFill>
                <a:latin typeface="SassoonPrimaryInfant"/>
              </a:defRPr>
            </a:pPr>
            <a:r>
              <a:rPr sz="3500" b="0" i="0" u="none" strike="noStrike">
                <a:solidFill>
                  <a:srgbClr val="000000"/>
                </a:solidFill>
                <a:latin typeface="SassoonPrimaryInfant"/>
              </a:rPr>
              <a:t>Fluency - Reasoning - Problem-solving</a:t>
            </a:r>
          </a:p>
        </p:txBody>
      </p:sp>
      <p:sp>
        <p:nvSpPr>
          <p:cNvPr id="4" name="New shape"/>
          <p:cNvSpPr/>
          <p:nvPr/>
        </p:nvSpPr>
        <p:spPr>
          <a:xfrm>
            <a:off x="622300" y="2240153"/>
            <a:ext cx="6001385" cy="13724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425561" y="4501439"/>
            <a:ext cx="1601881" cy="805367"/>
          </a:xfrm>
          <a:custGeom>
            <a:avLst/>
            <a:gdLst/>
            <a:ahLst/>
            <a:cxnLst/>
            <a:rect l="l" t="t" r="r" b="b"/>
            <a:pathLst>
              <a:path w="1601881" h="805366">
                <a:moveTo>
                  <a:pt x="266980" y="0"/>
                </a:moveTo>
                <a:lnTo>
                  <a:pt x="1361487" y="0"/>
                </a:lnTo>
                <a:lnTo>
                  <a:pt x="1436240" y="9367"/>
                </a:lnTo>
                <a:lnTo>
                  <a:pt x="1503042" y="29473"/>
                </a:lnTo>
                <a:lnTo>
                  <a:pt x="1540533" y="48322"/>
                </a:lnTo>
                <a:lnTo>
                  <a:pt x="1580524" y="81907"/>
                </a:lnTo>
                <a:lnTo>
                  <a:pt x="1593930" y="106012"/>
                </a:lnTo>
                <a:lnTo>
                  <a:pt x="1599156" y="119491"/>
                </a:lnTo>
                <a:lnTo>
                  <a:pt x="1601881" y="134227"/>
                </a:lnTo>
                <a:lnTo>
                  <a:pt x="1601881" y="671137"/>
                </a:lnTo>
                <a:lnTo>
                  <a:pt x="1599156" y="684619"/>
                </a:lnTo>
                <a:lnTo>
                  <a:pt x="1593930" y="697984"/>
                </a:lnTo>
                <a:lnTo>
                  <a:pt x="1580524" y="722087"/>
                </a:lnTo>
                <a:lnTo>
                  <a:pt x="1540533" y="755672"/>
                </a:lnTo>
                <a:lnTo>
                  <a:pt x="1503042" y="774522"/>
                </a:lnTo>
                <a:lnTo>
                  <a:pt x="1436240" y="794627"/>
                </a:lnTo>
                <a:lnTo>
                  <a:pt x="1361487" y="803995"/>
                </a:lnTo>
                <a:lnTo>
                  <a:pt x="1334902" y="805366"/>
                </a:lnTo>
                <a:lnTo>
                  <a:pt x="266980" y="805366"/>
                </a:lnTo>
                <a:lnTo>
                  <a:pt x="162915" y="794627"/>
                </a:lnTo>
                <a:lnTo>
                  <a:pt x="96113" y="774522"/>
                </a:lnTo>
                <a:lnTo>
                  <a:pt x="58849" y="755672"/>
                </a:lnTo>
                <a:lnTo>
                  <a:pt x="18632" y="722087"/>
                </a:lnTo>
                <a:lnTo>
                  <a:pt x="0" y="684619"/>
                </a:lnTo>
                <a:lnTo>
                  <a:pt x="0" y="119491"/>
                </a:lnTo>
                <a:lnTo>
                  <a:pt x="18632" y="81907"/>
                </a:lnTo>
                <a:lnTo>
                  <a:pt x="58849" y="48322"/>
                </a:lnTo>
                <a:lnTo>
                  <a:pt x="96113" y="29473"/>
                </a:lnTo>
                <a:lnTo>
                  <a:pt x="162915" y="9367"/>
                </a:lnTo>
                <a:lnTo>
                  <a:pt x="237670" y="0"/>
                </a:lnTo>
                <a:close/>
              </a:path>
            </a:pathLst>
          </a:custGeom>
          <a:solidFill>
            <a:srgbClr val="32CD32"/>
          </a:solidFill>
          <a:ln w="38100" cap="rnd">
            <a:solidFill>
              <a:srgbClr val="00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New shape"/>
          <p:cNvSpPr/>
          <p:nvPr/>
        </p:nvSpPr>
        <p:spPr>
          <a:xfrm>
            <a:off x="2635360" y="4526839"/>
            <a:ext cx="1601882" cy="805367"/>
          </a:xfrm>
          <a:custGeom>
            <a:avLst/>
            <a:gdLst/>
            <a:ahLst/>
            <a:cxnLst/>
            <a:rect l="l" t="t" r="r" b="b"/>
            <a:pathLst>
              <a:path w="1601881" h="805366">
                <a:moveTo>
                  <a:pt x="266980" y="0"/>
                </a:moveTo>
                <a:lnTo>
                  <a:pt x="1361485" y="0"/>
                </a:lnTo>
                <a:lnTo>
                  <a:pt x="1436240" y="9367"/>
                </a:lnTo>
                <a:lnTo>
                  <a:pt x="1503042" y="29473"/>
                </a:lnTo>
                <a:lnTo>
                  <a:pt x="1540532" y="48322"/>
                </a:lnTo>
                <a:lnTo>
                  <a:pt x="1580524" y="81907"/>
                </a:lnTo>
                <a:lnTo>
                  <a:pt x="1593928" y="106012"/>
                </a:lnTo>
                <a:lnTo>
                  <a:pt x="1599156" y="119491"/>
                </a:lnTo>
                <a:lnTo>
                  <a:pt x="1601881" y="134227"/>
                </a:lnTo>
                <a:lnTo>
                  <a:pt x="1601881" y="671137"/>
                </a:lnTo>
                <a:lnTo>
                  <a:pt x="1599156" y="684619"/>
                </a:lnTo>
                <a:lnTo>
                  <a:pt x="1593928" y="697984"/>
                </a:lnTo>
                <a:lnTo>
                  <a:pt x="1580524" y="722087"/>
                </a:lnTo>
                <a:lnTo>
                  <a:pt x="1540532" y="755672"/>
                </a:lnTo>
                <a:lnTo>
                  <a:pt x="1503042" y="774522"/>
                </a:lnTo>
                <a:lnTo>
                  <a:pt x="1436240" y="794627"/>
                </a:lnTo>
                <a:lnTo>
                  <a:pt x="1361485" y="803995"/>
                </a:lnTo>
                <a:lnTo>
                  <a:pt x="1334900" y="805366"/>
                </a:lnTo>
                <a:lnTo>
                  <a:pt x="266980" y="805366"/>
                </a:lnTo>
                <a:lnTo>
                  <a:pt x="162914" y="794627"/>
                </a:lnTo>
                <a:lnTo>
                  <a:pt x="96113" y="774522"/>
                </a:lnTo>
                <a:lnTo>
                  <a:pt x="58849" y="755672"/>
                </a:lnTo>
                <a:lnTo>
                  <a:pt x="18632" y="722087"/>
                </a:lnTo>
                <a:lnTo>
                  <a:pt x="0" y="684619"/>
                </a:lnTo>
                <a:lnTo>
                  <a:pt x="0" y="119491"/>
                </a:lnTo>
                <a:lnTo>
                  <a:pt x="18632" y="81907"/>
                </a:lnTo>
                <a:lnTo>
                  <a:pt x="58849" y="48322"/>
                </a:lnTo>
                <a:lnTo>
                  <a:pt x="96113" y="29473"/>
                </a:lnTo>
                <a:lnTo>
                  <a:pt x="162914" y="9367"/>
                </a:lnTo>
                <a:lnTo>
                  <a:pt x="237669" y="0"/>
                </a:lnTo>
                <a:close/>
              </a:path>
            </a:pathLst>
          </a:custGeom>
          <a:solidFill>
            <a:srgbClr val="40E0D0"/>
          </a:solidFill>
          <a:ln w="38100" cap="rnd">
            <a:solidFill>
              <a:srgbClr val="00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New shape"/>
          <p:cNvSpPr/>
          <p:nvPr/>
        </p:nvSpPr>
        <p:spPr>
          <a:xfrm>
            <a:off x="5099160" y="4463339"/>
            <a:ext cx="2889915" cy="844639"/>
          </a:xfrm>
          <a:custGeom>
            <a:avLst/>
            <a:gdLst/>
            <a:ahLst/>
            <a:cxnLst/>
            <a:rect l="l" t="t" r="r" b="b"/>
            <a:pathLst>
              <a:path w="2889914" h="844638">
                <a:moveTo>
                  <a:pt x="481653" y="0"/>
                </a:moveTo>
                <a:lnTo>
                  <a:pt x="2456222" y="0"/>
                </a:lnTo>
                <a:lnTo>
                  <a:pt x="2591085" y="9824"/>
                </a:lnTo>
                <a:lnTo>
                  <a:pt x="2711602" y="30910"/>
                </a:lnTo>
                <a:lnTo>
                  <a:pt x="2779238" y="50677"/>
                </a:lnTo>
                <a:lnTo>
                  <a:pt x="2851384" y="85901"/>
                </a:lnTo>
                <a:lnTo>
                  <a:pt x="2875567" y="111180"/>
                </a:lnTo>
                <a:lnTo>
                  <a:pt x="2884997" y="125318"/>
                </a:lnTo>
                <a:lnTo>
                  <a:pt x="2889915" y="140773"/>
                </a:lnTo>
                <a:lnTo>
                  <a:pt x="2889915" y="703864"/>
                </a:lnTo>
                <a:lnTo>
                  <a:pt x="2884997" y="718003"/>
                </a:lnTo>
                <a:lnTo>
                  <a:pt x="2875567" y="732020"/>
                </a:lnTo>
                <a:lnTo>
                  <a:pt x="2851384" y="757298"/>
                </a:lnTo>
                <a:lnTo>
                  <a:pt x="2779238" y="792521"/>
                </a:lnTo>
                <a:lnTo>
                  <a:pt x="2711602" y="812290"/>
                </a:lnTo>
                <a:lnTo>
                  <a:pt x="2591085" y="833376"/>
                </a:lnTo>
                <a:lnTo>
                  <a:pt x="2456222" y="843200"/>
                </a:lnTo>
                <a:lnTo>
                  <a:pt x="2408262" y="844638"/>
                </a:lnTo>
                <a:lnTo>
                  <a:pt x="481653" y="844638"/>
                </a:lnTo>
                <a:lnTo>
                  <a:pt x="293909" y="833376"/>
                </a:lnTo>
                <a:lnTo>
                  <a:pt x="173396" y="812290"/>
                </a:lnTo>
                <a:lnTo>
                  <a:pt x="106169" y="792521"/>
                </a:lnTo>
                <a:lnTo>
                  <a:pt x="33614" y="757298"/>
                </a:lnTo>
                <a:lnTo>
                  <a:pt x="9838" y="732020"/>
                </a:lnTo>
                <a:lnTo>
                  <a:pt x="0" y="718003"/>
                </a:lnTo>
                <a:lnTo>
                  <a:pt x="0" y="125318"/>
                </a:lnTo>
                <a:lnTo>
                  <a:pt x="9838" y="111180"/>
                </a:lnTo>
                <a:lnTo>
                  <a:pt x="33614" y="85901"/>
                </a:lnTo>
                <a:lnTo>
                  <a:pt x="106169" y="50677"/>
                </a:lnTo>
                <a:lnTo>
                  <a:pt x="173396" y="30910"/>
                </a:lnTo>
                <a:lnTo>
                  <a:pt x="293909" y="9824"/>
                </a:lnTo>
                <a:lnTo>
                  <a:pt x="428773" y="0"/>
                </a:lnTo>
                <a:close/>
              </a:path>
            </a:pathLst>
          </a:custGeom>
          <a:solidFill>
            <a:srgbClr val="FFAD5B"/>
          </a:solidFill>
          <a:ln w="38100" cap="rnd">
            <a:solidFill>
              <a:srgbClr val="00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546100" y="4621403"/>
            <a:ext cx="1283284" cy="45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400" b="0" i="0" u="none" strike="noStrike">
                <a:solidFill>
                  <a:srgbClr val="000000"/>
                </a:solidFill>
                <a:latin typeface="Comic Sans MS"/>
              </a:defRPr>
            </a:pPr>
            <a:r>
              <a:rPr sz="2400" b="0" i="0" u="none" strike="noStrike">
                <a:solidFill>
                  <a:srgbClr val="000000"/>
                </a:solidFill>
                <a:latin typeface="Comic Sans MS"/>
              </a:rPr>
              <a:t>2 x 3 = 6</a:t>
            </a:r>
          </a:p>
        </p:txBody>
      </p:sp>
      <p:sp>
        <p:nvSpPr>
          <p:cNvPr id="9" name="New shape"/>
          <p:cNvSpPr/>
          <p:nvPr/>
        </p:nvSpPr>
        <p:spPr>
          <a:xfrm>
            <a:off x="2730500" y="4608703"/>
            <a:ext cx="1479448" cy="45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400" b="0" i="0" u="none" strike="noStrike">
                <a:solidFill>
                  <a:srgbClr val="000000"/>
                </a:solidFill>
                <a:latin typeface="Comic Sans MS"/>
              </a:defRPr>
            </a:pPr>
            <a:r>
              <a:rPr sz="2400" b="0" i="0" u="none" strike="noStrike">
                <a:solidFill>
                  <a:srgbClr val="000000"/>
                </a:solidFill>
                <a:latin typeface="Comic Sans MS"/>
              </a:rPr>
              <a:t>2 x __ = 6</a:t>
            </a:r>
          </a:p>
        </p:txBody>
      </p:sp>
      <p:sp>
        <p:nvSpPr>
          <p:cNvPr id="10" name="New shape"/>
          <p:cNvSpPr/>
          <p:nvPr/>
        </p:nvSpPr>
        <p:spPr>
          <a:xfrm>
            <a:off x="5232400" y="4634103"/>
            <a:ext cx="1414780" cy="475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1200" b="0" i="0" u="none" strike="noStrike">
                <a:solidFill>
                  <a:srgbClr val="000000"/>
                </a:solidFill>
                <a:latin typeface="Comic Sans MS"/>
              </a:defRPr>
            </a:pPr>
            <a:r>
              <a:rPr sz="1200" b="0" i="0" u="none" strike="noStrike">
                <a:solidFill>
                  <a:srgbClr val="000000"/>
                </a:solidFill>
                <a:latin typeface="Comic Sans MS"/>
              </a:rPr>
              <a:t>How can 6 eggs be arranged in a box?</a:t>
            </a:r>
          </a:p>
        </p:txBody>
      </p:sp>
      <p:sp>
        <p:nvSpPr>
          <p:cNvPr id="11" name="New shape"/>
          <p:cNvSpPr/>
          <p:nvPr/>
        </p:nvSpPr>
        <p:spPr>
          <a:xfrm>
            <a:off x="6896100" y="4583303"/>
            <a:ext cx="906526" cy="631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New shape"/>
          <p:cNvSpPr/>
          <p:nvPr/>
        </p:nvSpPr>
        <p:spPr>
          <a:xfrm>
            <a:off x="7772400" y="1408303"/>
            <a:ext cx="2019300" cy="213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FF"/>
                </a:solidFill>
                <a:latin typeface="SassoonPrimaryInfant"/>
              </a:defRPr>
            </a:pPr>
            <a:r>
              <a:rPr sz="2800" b="0" i="0" u="none" strike="noStrike">
                <a:solidFill>
                  <a:srgbClr val="0000FF"/>
                </a:solidFill>
                <a:latin typeface="SassoonPrimaryInfant"/>
              </a:rPr>
              <a:t>Can you show me in a visual way?</a:t>
            </a:r>
          </a:p>
        </p:txBody>
      </p:sp>
      <p:sp>
        <p:nvSpPr>
          <p:cNvPr id="13" name="New shape"/>
          <p:cNvSpPr/>
          <p:nvPr/>
        </p:nvSpPr>
        <p:spPr>
          <a:xfrm>
            <a:off x="7263257" y="2792222"/>
            <a:ext cx="205994" cy="205994"/>
          </a:xfrm>
          <a:prstGeom prst="ellipse">
            <a:avLst/>
          </a:prstGeom>
          <a:noFill/>
          <a:ln w="38100" cap="rnd">
            <a:solidFill>
              <a:srgbClr val="0000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New shape"/>
          <p:cNvSpPr/>
          <p:nvPr/>
        </p:nvSpPr>
        <p:spPr>
          <a:xfrm>
            <a:off x="6922389" y="2904998"/>
            <a:ext cx="147574" cy="147574"/>
          </a:xfrm>
          <a:prstGeom prst="ellipse">
            <a:avLst/>
          </a:prstGeom>
          <a:noFill/>
          <a:ln w="38100" cap="rnd">
            <a:solidFill>
              <a:srgbClr val="0000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New shape"/>
          <p:cNvSpPr/>
          <p:nvPr/>
        </p:nvSpPr>
        <p:spPr>
          <a:xfrm>
            <a:off x="749300" y="5612003"/>
            <a:ext cx="8732520" cy="868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b="0" i="0" u="none" strike="noStrike">
                <a:solidFill>
                  <a:srgbClr val="000000"/>
                </a:solidFill>
                <a:latin typeface="Arial"/>
              </a:rPr>
              <a:t>Please do not forget the importance of reasoning style questions!</a:t>
            </a:r>
          </a:p>
        </p:txBody>
      </p:sp>
      <p:sp>
        <p:nvSpPr>
          <p:cNvPr id="16" name="New shape"/>
          <p:cNvSpPr/>
          <p:nvPr/>
        </p:nvSpPr>
        <p:spPr>
          <a:xfrm>
            <a:off x="7093340" y="1020521"/>
            <a:ext cx="2912607" cy="2839239"/>
          </a:xfrm>
          <a:custGeom>
            <a:avLst/>
            <a:gdLst/>
            <a:ahLst/>
            <a:cxnLst/>
            <a:rect l="l" t="t" r="r" b="b"/>
            <a:pathLst>
              <a:path w="2912606" h="2839238">
                <a:moveTo>
                  <a:pt x="404740" y="1571422"/>
                </a:moveTo>
                <a:lnTo>
                  <a:pt x="350553" y="1562391"/>
                </a:lnTo>
                <a:lnTo>
                  <a:pt x="307655" y="1555242"/>
                </a:lnTo>
                <a:lnTo>
                  <a:pt x="247949" y="1538267"/>
                </a:lnTo>
                <a:lnTo>
                  <a:pt x="208619" y="1518304"/>
                </a:lnTo>
                <a:lnTo>
                  <a:pt x="151449" y="1455524"/>
                </a:lnTo>
                <a:lnTo>
                  <a:pt x="118351" y="1394958"/>
                </a:lnTo>
                <a:lnTo>
                  <a:pt x="87061" y="1335330"/>
                </a:lnTo>
                <a:lnTo>
                  <a:pt x="61504" y="1283217"/>
                </a:lnTo>
                <a:lnTo>
                  <a:pt x="42643" y="1227889"/>
                </a:lnTo>
                <a:lnTo>
                  <a:pt x="26894" y="1172737"/>
                </a:lnTo>
                <a:lnTo>
                  <a:pt x="10939" y="1116508"/>
                </a:lnTo>
                <a:lnTo>
                  <a:pt x="2073" y="1058078"/>
                </a:lnTo>
                <a:lnTo>
                  <a:pt x="0" y="1014763"/>
                </a:lnTo>
                <a:lnTo>
                  <a:pt x="1089" y="953426"/>
                </a:lnTo>
                <a:lnTo>
                  <a:pt x="14708" y="897873"/>
                </a:lnTo>
                <a:lnTo>
                  <a:pt x="33042" y="840145"/>
                </a:lnTo>
                <a:lnTo>
                  <a:pt x="55033" y="787920"/>
                </a:lnTo>
                <a:lnTo>
                  <a:pt x="98762" y="729247"/>
                </a:lnTo>
                <a:lnTo>
                  <a:pt x="145740" y="674174"/>
                </a:lnTo>
                <a:lnTo>
                  <a:pt x="185132" y="644168"/>
                </a:lnTo>
                <a:lnTo>
                  <a:pt x="240027" y="621912"/>
                </a:lnTo>
                <a:lnTo>
                  <a:pt x="287576" y="610244"/>
                </a:lnTo>
                <a:lnTo>
                  <a:pt x="337412" y="601895"/>
                </a:lnTo>
                <a:lnTo>
                  <a:pt x="398799" y="608044"/>
                </a:lnTo>
                <a:lnTo>
                  <a:pt x="410940" y="610823"/>
                </a:lnTo>
                <a:lnTo>
                  <a:pt x="419032" y="607032"/>
                </a:lnTo>
                <a:lnTo>
                  <a:pt x="424428" y="598860"/>
                </a:lnTo>
                <a:lnTo>
                  <a:pt x="429294" y="575857"/>
                </a:lnTo>
                <a:lnTo>
                  <a:pt x="426231" y="521286"/>
                </a:lnTo>
                <a:lnTo>
                  <a:pt x="425407" y="470049"/>
                </a:lnTo>
                <a:lnTo>
                  <a:pt x="427472" y="433941"/>
                </a:lnTo>
                <a:lnTo>
                  <a:pt x="447195" y="370956"/>
                </a:lnTo>
                <a:lnTo>
                  <a:pt x="478225" y="309889"/>
                </a:lnTo>
                <a:lnTo>
                  <a:pt x="525078" y="247361"/>
                </a:lnTo>
                <a:lnTo>
                  <a:pt x="583837" y="190356"/>
                </a:lnTo>
                <a:lnTo>
                  <a:pt x="637298" y="155249"/>
                </a:lnTo>
                <a:lnTo>
                  <a:pt x="691897" y="130547"/>
                </a:lnTo>
                <a:lnTo>
                  <a:pt x="750972" y="108929"/>
                </a:lnTo>
                <a:lnTo>
                  <a:pt x="811374" y="91235"/>
                </a:lnTo>
                <a:lnTo>
                  <a:pt x="869160" y="81853"/>
                </a:lnTo>
                <a:lnTo>
                  <a:pt x="922029" y="79073"/>
                </a:lnTo>
                <a:lnTo>
                  <a:pt x="976452" y="78249"/>
                </a:lnTo>
                <a:lnTo>
                  <a:pt x="1035475" y="84026"/>
                </a:lnTo>
                <a:lnTo>
                  <a:pt x="1089840" y="100037"/>
                </a:lnTo>
                <a:lnTo>
                  <a:pt x="1148665" y="125674"/>
                </a:lnTo>
                <a:lnTo>
                  <a:pt x="1209347" y="170281"/>
                </a:lnTo>
                <a:lnTo>
                  <a:pt x="1266729" y="227374"/>
                </a:lnTo>
                <a:lnTo>
                  <a:pt x="1295115" y="262211"/>
                </a:lnTo>
                <a:lnTo>
                  <a:pt x="1304253" y="263992"/>
                </a:lnTo>
                <a:lnTo>
                  <a:pt x="1326446" y="253930"/>
                </a:lnTo>
                <a:lnTo>
                  <a:pt x="1358934" y="222879"/>
                </a:lnTo>
                <a:lnTo>
                  <a:pt x="1402510" y="164949"/>
                </a:lnTo>
                <a:lnTo>
                  <a:pt x="1463131" y="108852"/>
                </a:lnTo>
                <a:lnTo>
                  <a:pt x="1515709" y="70892"/>
                </a:lnTo>
                <a:lnTo>
                  <a:pt x="1571175" y="41206"/>
                </a:lnTo>
                <a:lnTo>
                  <a:pt x="1626368" y="21121"/>
                </a:lnTo>
                <a:lnTo>
                  <a:pt x="1685619" y="8020"/>
                </a:lnTo>
                <a:lnTo>
                  <a:pt x="1746073" y="0"/>
                </a:lnTo>
                <a:lnTo>
                  <a:pt x="1806882" y="633"/>
                </a:lnTo>
                <a:lnTo>
                  <a:pt x="1864789" y="4960"/>
                </a:lnTo>
                <a:lnTo>
                  <a:pt x="1917693" y="12263"/>
                </a:lnTo>
                <a:lnTo>
                  <a:pt x="1969117" y="25716"/>
                </a:lnTo>
                <a:lnTo>
                  <a:pt x="2020102" y="39862"/>
                </a:lnTo>
                <a:lnTo>
                  <a:pt x="2082503" y="64869"/>
                </a:lnTo>
                <a:lnTo>
                  <a:pt x="2144166" y="99662"/>
                </a:lnTo>
                <a:lnTo>
                  <a:pt x="2207387" y="154605"/>
                </a:lnTo>
                <a:lnTo>
                  <a:pt x="2259690" y="207029"/>
                </a:lnTo>
                <a:lnTo>
                  <a:pt x="2300793" y="260868"/>
                </a:lnTo>
                <a:lnTo>
                  <a:pt x="2330989" y="320379"/>
                </a:lnTo>
                <a:lnTo>
                  <a:pt x="2346453" y="369755"/>
                </a:lnTo>
                <a:lnTo>
                  <a:pt x="2347398" y="430920"/>
                </a:lnTo>
                <a:lnTo>
                  <a:pt x="2351214" y="445328"/>
                </a:lnTo>
                <a:lnTo>
                  <a:pt x="2358274" y="454933"/>
                </a:lnTo>
                <a:lnTo>
                  <a:pt x="2367495" y="461336"/>
                </a:lnTo>
                <a:lnTo>
                  <a:pt x="2378159" y="463347"/>
                </a:lnTo>
                <a:lnTo>
                  <a:pt x="2430729" y="453362"/>
                </a:lnTo>
                <a:lnTo>
                  <a:pt x="2478609" y="443526"/>
                </a:lnTo>
                <a:lnTo>
                  <a:pt x="2531554" y="439483"/>
                </a:lnTo>
                <a:lnTo>
                  <a:pt x="2587129" y="445434"/>
                </a:lnTo>
                <a:lnTo>
                  <a:pt x="2639345" y="460368"/>
                </a:lnTo>
                <a:lnTo>
                  <a:pt x="2687553" y="489252"/>
                </a:lnTo>
                <a:lnTo>
                  <a:pt x="2727425" y="529419"/>
                </a:lnTo>
                <a:lnTo>
                  <a:pt x="2760688" y="577069"/>
                </a:lnTo>
                <a:lnTo>
                  <a:pt x="2791993" y="626935"/>
                </a:lnTo>
                <a:lnTo>
                  <a:pt x="2819707" y="677459"/>
                </a:lnTo>
                <a:lnTo>
                  <a:pt x="2842218" y="728177"/>
                </a:lnTo>
                <a:lnTo>
                  <a:pt x="2860176" y="781963"/>
                </a:lnTo>
                <a:lnTo>
                  <a:pt x="2872647" y="837787"/>
                </a:lnTo>
                <a:lnTo>
                  <a:pt x="2883492" y="893086"/>
                </a:lnTo>
                <a:lnTo>
                  <a:pt x="2893855" y="949358"/>
                </a:lnTo>
                <a:lnTo>
                  <a:pt x="2898053" y="1007800"/>
                </a:lnTo>
                <a:lnTo>
                  <a:pt x="2892149" y="1069143"/>
                </a:lnTo>
                <a:lnTo>
                  <a:pt x="2880238" y="1123067"/>
                </a:lnTo>
                <a:lnTo>
                  <a:pt x="2855987" y="1186462"/>
                </a:lnTo>
                <a:lnTo>
                  <a:pt x="2830766" y="1223304"/>
                </a:lnTo>
                <a:lnTo>
                  <a:pt x="2796451" y="1250275"/>
                </a:lnTo>
                <a:lnTo>
                  <a:pt x="2737418" y="1278487"/>
                </a:lnTo>
                <a:lnTo>
                  <a:pt x="2708851" y="1288076"/>
                </a:lnTo>
                <a:lnTo>
                  <a:pt x="2703943" y="1292214"/>
                </a:lnTo>
                <a:lnTo>
                  <a:pt x="2705186" y="1296101"/>
                </a:lnTo>
                <a:lnTo>
                  <a:pt x="2764020" y="1331397"/>
                </a:lnTo>
                <a:lnTo>
                  <a:pt x="2800130" y="1362203"/>
                </a:lnTo>
                <a:lnTo>
                  <a:pt x="2842672" y="1413067"/>
                </a:lnTo>
                <a:lnTo>
                  <a:pt x="2875576" y="1474708"/>
                </a:lnTo>
                <a:lnTo>
                  <a:pt x="2895774" y="1525583"/>
                </a:lnTo>
                <a:lnTo>
                  <a:pt x="2908281" y="1581923"/>
                </a:lnTo>
                <a:lnTo>
                  <a:pt x="2912489" y="1635995"/>
                </a:lnTo>
                <a:lnTo>
                  <a:pt x="2912606" y="1694413"/>
                </a:lnTo>
                <a:lnTo>
                  <a:pt x="2907121" y="1753491"/>
                </a:lnTo>
                <a:lnTo>
                  <a:pt x="2902737" y="1808374"/>
                </a:lnTo>
                <a:lnTo>
                  <a:pt x="2889271" y="1865903"/>
                </a:lnTo>
                <a:lnTo>
                  <a:pt x="2877630" y="1919198"/>
                </a:lnTo>
                <a:lnTo>
                  <a:pt x="2867031" y="1971866"/>
                </a:lnTo>
                <a:lnTo>
                  <a:pt x="2854483" y="2028739"/>
                </a:lnTo>
                <a:lnTo>
                  <a:pt x="2831449" y="2081840"/>
                </a:lnTo>
                <a:lnTo>
                  <a:pt x="2807565" y="2133322"/>
                </a:lnTo>
                <a:lnTo>
                  <a:pt x="2772893" y="2183195"/>
                </a:lnTo>
                <a:lnTo>
                  <a:pt x="2720723" y="2238063"/>
                </a:lnTo>
                <a:lnTo>
                  <a:pt x="2661541" y="2281848"/>
                </a:lnTo>
                <a:lnTo>
                  <a:pt x="2612223" y="2307479"/>
                </a:lnTo>
                <a:lnTo>
                  <a:pt x="2561861" y="2318586"/>
                </a:lnTo>
                <a:lnTo>
                  <a:pt x="2511191" y="2321877"/>
                </a:lnTo>
                <a:lnTo>
                  <a:pt x="2455036" y="2322852"/>
                </a:lnTo>
                <a:lnTo>
                  <a:pt x="2400893" y="2317747"/>
                </a:lnTo>
                <a:lnTo>
                  <a:pt x="2349104" y="2303691"/>
                </a:lnTo>
                <a:lnTo>
                  <a:pt x="2298009" y="2285228"/>
                </a:lnTo>
                <a:lnTo>
                  <a:pt x="2238289" y="2258761"/>
                </a:lnTo>
                <a:lnTo>
                  <a:pt x="2180160" y="2225029"/>
                </a:lnTo>
                <a:lnTo>
                  <a:pt x="2156889" y="2204723"/>
                </a:lnTo>
                <a:lnTo>
                  <a:pt x="2153088" y="2205854"/>
                </a:lnTo>
                <a:lnTo>
                  <a:pt x="2151683" y="2212252"/>
                </a:lnTo>
                <a:lnTo>
                  <a:pt x="2154261" y="2233284"/>
                </a:lnTo>
                <a:lnTo>
                  <a:pt x="2168293" y="2286590"/>
                </a:lnTo>
                <a:lnTo>
                  <a:pt x="2171310" y="2334598"/>
                </a:lnTo>
                <a:lnTo>
                  <a:pt x="2166935" y="2395994"/>
                </a:lnTo>
                <a:lnTo>
                  <a:pt x="2145961" y="2458588"/>
                </a:lnTo>
                <a:lnTo>
                  <a:pt x="2113385" y="2518616"/>
                </a:lnTo>
                <a:lnTo>
                  <a:pt x="2085802" y="2564777"/>
                </a:lnTo>
                <a:lnTo>
                  <a:pt x="2036026" y="2620830"/>
                </a:lnTo>
                <a:lnTo>
                  <a:pt x="1982712" y="2667273"/>
                </a:lnTo>
                <a:lnTo>
                  <a:pt x="1928698" y="2709060"/>
                </a:lnTo>
                <a:lnTo>
                  <a:pt x="1869152" y="2744533"/>
                </a:lnTo>
                <a:lnTo>
                  <a:pt x="1810018" y="2773282"/>
                </a:lnTo>
                <a:lnTo>
                  <a:pt x="1760605" y="2793888"/>
                </a:lnTo>
                <a:lnTo>
                  <a:pt x="1704697" y="2813164"/>
                </a:lnTo>
                <a:lnTo>
                  <a:pt x="1649624" y="2826527"/>
                </a:lnTo>
                <a:lnTo>
                  <a:pt x="1606756" y="2834049"/>
                </a:lnTo>
                <a:lnTo>
                  <a:pt x="1543588" y="2839238"/>
                </a:lnTo>
                <a:lnTo>
                  <a:pt x="1481974" y="2835381"/>
                </a:lnTo>
                <a:lnTo>
                  <a:pt x="1426215" y="2827089"/>
                </a:lnTo>
                <a:lnTo>
                  <a:pt x="1368552" y="2812089"/>
                </a:lnTo>
                <a:lnTo>
                  <a:pt x="1313962" y="2787952"/>
                </a:lnTo>
                <a:lnTo>
                  <a:pt x="1253060" y="2749454"/>
                </a:lnTo>
                <a:lnTo>
                  <a:pt x="1200557" y="2709238"/>
                </a:lnTo>
                <a:lnTo>
                  <a:pt x="1139563" y="2651383"/>
                </a:lnTo>
                <a:lnTo>
                  <a:pt x="1131689" y="2643610"/>
                </a:lnTo>
                <a:lnTo>
                  <a:pt x="1124181" y="2640685"/>
                </a:lnTo>
                <a:lnTo>
                  <a:pt x="1116919" y="2640993"/>
                </a:lnTo>
                <a:lnTo>
                  <a:pt x="1109819" y="2643456"/>
                </a:lnTo>
                <a:lnTo>
                  <a:pt x="1054443" y="2702476"/>
                </a:lnTo>
                <a:lnTo>
                  <a:pt x="998088" y="2739364"/>
                </a:lnTo>
                <a:lnTo>
                  <a:pt x="967606" y="2750907"/>
                </a:lnTo>
                <a:lnTo>
                  <a:pt x="905054" y="2758318"/>
                </a:lnTo>
                <a:lnTo>
                  <a:pt x="843488" y="2759782"/>
                </a:lnTo>
                <a:lnTo>
                  <a:pt x="785085" y="2751960"/>
                </a:lnTo>
                <a:lnTo>
                  <a:pt x="727054" y="2739544"/>
                </a:lnTo>
                <a:lnTo>
                  <a:pt x="695875" y="2730667"/>
                </a:lnTo>
                <a:lnTo>
                  <a:pt x="636055" y="2703395"/>
                </a:lnTo>
                <a:lnTo>
                  <a:pt x="575613" y="2681074"/>
                </a:lnTo>
                <a:lnTo>
                  <a:pt x="539284" y="2656187"/>
                </a:lnTo>
                <a:lnTo>
                  <a:pt x="483334" y="2596380"/>
                </a:lnTo>
                <a:lnTo>
                  <a:pt x="436696" y="2543158"/>
                </a:lnTo>
                <a:lnTo>
                  <a:pt x="401853" y="2488033"/>
                </a:lnTo>
                <a:lnTo>
                  <a:pt x="366540" y="2426972"/>
                </a:lnTo>
                <a:lnTo>
                  <a:pt x="342881" y="2371092"/>
                </a:lnTo>
                <a:lnTo>
                  <a:pt x="327338" y="2316571"/>
                </a:lnTo>
                <a:lnTo>
                  <a:pt x="316407" y="2259308"/>
                </a:lnTo>
                <a:lnTo>
                  <a:pt x="313914" y="2199371"/>
                </a:lnTo>
                <a:lnTo>
                  <a:pt x="321532" y="2144049"/>
                </a:lnTo>
                <a:lnTo>
                  <a:pt x="336918" y="2089637"/>
                </a:lnTo>
                <a:lnTo>
                  <a:pt x="369050" y="2029968"/>
                </a:lnTo>
                <a:lnTo>
                  <a:pt x="418513" y="1970038"/>
                </a:lnTo>
                <a:lnTo>
                  <a:pt x="455540" y="1947342"/>
                </a:lnTo>
                <a:lnTo>
                  <a:pt x="471720" y="1931162"/>
                </a:lnTo>
                <a:lnTo>
                  <a:pt x="474229" y="1924137"/>
                </a:lnTo>
                <a:lnTo>
                  <a:pt x="473643" y="1917196"/>
                </a:lnTo>
                <a:lnTo>
                  <a:pt x="459023" y="1890621"/>
                </a:lnTo>
                <a:lnTo>
                  <a:pt x="429135" y="1835792"/>
                </a:lnTo>
                <a:lnTo>
                  <a:pt x="413724" y="1781834"/>
                </a:lnTo>
                <a:lnTo>
                  <a:pt x="399532" y="1723867"/>
                </a:lnTo>
                <a:lnTo>
                  <a:pt x="397176" y="1673412"/>
                </a:lnTo>
                <a:lnTo>
                  <a:pt x="405921" y="1627317"/>
                </a:lnTo>
                <a:lnTo>
                  <a:pt x="414900" y="1601902"/>
                </a:lnTo>
              </a:path>
            </a:pathLst>
          </a:custGeom>
          <a:noFill/>
          <a:ln w="38100" cap="rnd">
            <a:solidFill>
              <a:srgbClr val="0000FF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48"/>
  <p:tag name="AS_OS" val="Microsoft Windows NT 10.0.19045.0"/>
  <p:tag name="AS_RELEASE_DATE" val="2023.03.21"/>
  <p:tag name="AS_TITLE" val="Aspose.Slides for C++"/>
  <p:tag name="AS_VERSION" val="2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Beng" typeface="Vrinda"/>
        <a:font script="Jpan" typeface="ＭＳ%20Ｐゴシック"/>
        <a:font script="Hang" typeface="맑은%20고딕"/>
        <a:font script="Hans" typeface="宋体"/>
        <a:font script="Thai" typeface="Angsana New"/>
        <a:font script="Hant" typeface="新細明體"/>
        <a:font script="Khmr" typeface="MoolBoran"/>
        <a:font script="Arab" typeface="Times New Roman"/>
        <a:font script="Hebr" typeface="Times New Roman"/>
        <a:font script="Laoo" typeface="DokChampa"/>
        <a:font script="Ethi" typeface="Nyala"/>
        <a:font script="Gujr" typeface="Shruti"/>
        <a:font script="Uigh" typeface="Microsoft Uighur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Orya" typeface="Kaling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Mlym" typeface="Kartika"/>
        <a:font script="Sinh" typeface="Iskoola Pota"/>
        <a:font script="Mong" typeface="Mongolian Baiti"/>
        <a:font script="Viet" typeface="Times New Roman"/>
        <a:font script="Geor" typeface="Sylfaen"/>
      </a:majorFont>
      <a:minorFont>
        <a:latin typeface="Calibri"/>
        <a:ea typeface="Arial"/>
        <a:cs typeface="Arial"/>
        <a:font script="Beng" typeface="Vrinda"/>
        <a:font script="Jpan" typeface="ＭＳ%20Ｐゴシック"/>
        <a:font script="Hang" typeface="맑은%20고딕"/>
        <a:font script="Hans" typeface="宋体"/>
        <a:font script="Thai" typeface="Cordia New"/>
        <a:font script="Hant" typeface="新細明體"/>
        <a:font script="Khmr" typeface="DaunPenh"/>
        <a:font script="Arab" typeface="Arial"/>
        <a:font script="Hebr" typeface="Arial"/>
        <a:font script="Laoo" typeface="DokChampa"/>
        <a:font script="Ethi" typeface="Nyala"/>
        <a:font script="Gujr" typeface="Shruti"/>
        <a:font script="Uigh" typeface="Microsoft Uighur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Orya" typeface="Kaling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Mlym" typeface="Kartika"/>
        <a:font script="Sinh" typeface="Iskoola Pota"/>
        <a:font script="Mong" typeface="Mongolian Baiti"/>
        <a:font script="Viet" typeface="Arial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B6EE95EB1824C99DABC10AB11224F" ma:contentTypeVersion="14" ma:contentTypeDescription="Create a new document." ma:contentTypeScope="" ma:versionID="68c44e779b4e4c1d29d394ce6a940086">
  <xsd:schema xmlns:xsd="http://www.w3.org/2001/XMLSchema" xmlns:xs="http://www.w3.org/2001/XMLSchema" xmlns:p="http://schemas.microsoft.com/office/2006/metadata/properties" xmlns:ns2="72d1ba4a-2420-4ca5-8406-322e4d3cea3c" xmlns:ns3="266ab0e3-dc37-4efe-a39d-c7bbf875d83b" targetNamespace="http://schemas.microsoft.com/office/2006/metadata/properties" ma:root="true" ma:fieldsID="e20f9cac7b4c4024cc4e5d81e4c56294" ns2:_="" ns3:_="">
    <xsd:import namespace="72d1ba4a-2420-4ca5-8406-322e4d3cea3c"/>
    <xsd:import namespace="266ab0e3-dc37-4efe-a39d-c7bbf875d8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1ba4a-2420-4ca5-8406-322e4d3ce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db86e-6238-4c23-8348-2ae8e555eb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ab0e3-dc37-4efe-a39d-c7bbf875d8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f91414-257b-427e-a76f-959c1b7c7974}" ma:internalName="TaxCatchAll" ma:showField="CatchAllData" ma:web="266ab0e3-dc37-4efe-a39d-c7bbf875d8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d1ba4a-2420-4ca5-8406-322e4d3cea3c">
      <Terms xmlns="http://schemas.microsoft.com/office/infopath/2007/PartnerControls"/>
    </lcf76f155ced4ddcb4097134ff3c332f>
    <TaxCatchAll xmlns="266ab0e3-dc37-4efe-a39d-c7bbf875d8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E1119F-BE6B-4E74-A3B9-C1F514649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1ba4a-2420-4ca5-8406-322e4d3cea3c"/>
    <ds:schemaRef ds:uri="266ab0e3-dc37-4efe-a39d-c7bbf875d8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2885AC-0754-4A79-8D3C-03551CABA4EA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72d1ba4a-2420-4ca5-8406-322e4d3cea3c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66ab0e3-dc37-4efe-a39d-c7bbf875d83b"/>
  </ds:schemaRefs>
</ds:datastoreItem>
</file>

<file path=customXml/itemProps3.xml><?xml version="1.0" encoding="utf-8"?>
<ds:datastoreItem xmlns:ds="http://schemas.openxmlformats.org/officeDocument/2006/customXml" ds:itemID="{8FAF3D62-06DE-430C-9B00-62032DD2B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661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SassoonPrimaryInfant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Melissa Jones</cp:lastModifiedBy>
  <cp:revision>2</cp:revision>
  <cp:lastPrinted>2023-10-03T08:43:26Z</cp:lastPrinted>
  <dcterms:created xsi:type="dcterms:W3CDTF">2023-10-03T07:43:26Z</dcterms:created>
  <dcterms:modified xsi:type="dcterms:W3CDTF">2023-10-04T10:30:42Z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0x010100F4CB6EE95EB1824C99DABC10AB11224F</vt:lpwstr>
  </property>
  <property fmtid="{D5CDD505-2E9C-101B-9397-08002B2CF9AE}" pid="3" name="MediaServiceImageTags">
    <vt:lpwstr/>
  </property>
</Properties>
</file>